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sldIdLst>
    <p:sldId id="256" r:id="rId3"/>
    <p:sldId id="259" r:id="rId4"/>
    <p:sldId id="284" r:id="rId5"/>
    <p:sldId id="280" r:id="rId6"/>
    <p:sldId id="264" r:id="rId7"/>
    <p:sldId id="281" r:id="rId8"/>
    <p:sldId id="257" r:id="rId9"/>
    <p:sldId id="260" r:id="rId10"/>
    <p:sldId id="285" r:id="rId11"/>
    <p:sldId id="261" r:id="rId12"/>
    <p:sldId id="262" r:id="rId13"/>
    <p:sldId id="263" r:id="rId14"/>
    <p:sldId id="286" r:id="rId15"/>
    <p:sldId id="274" r:id="rId16"/>
    <p:sldId id="289" r:id="rId17"/>
    <p:sldId id="312" r:id="rId18"/>
    <p:sldId id="309" r:id="rId19"/>
    <p:sldId id="313" r:id="rId20"/>
    <p:sldId id="311" r:id="rId21"/>
    <p:sldId id="310" r:id="rId22"/>
    <p:sldId id="288" r:id="rId23"/>
    <p:sldId id="270" r:id="rId24"/>
    <p:sldId id="321" r:id="rId25"/>
    <p:sldId id="320" r:id="rId26"/>
    <p:sldId id="268" r:id="rId27"/>
    <p:sldId id="315" r:id="rId28"/>
    <p:sldId id="316" r:id="rId29"/>
    <p:sldId id="317" r:id="rId30"/>
    <p:sldId id="266" r:id="rId31"/>
    <p:sldId id="290" r:id="rId32"/>
    <p:sldId id="292" r:id="rId33"/>
    <p:sldId id="293" r:id="rId34"/>
    <p:sldId id="294" r:id="rId35"/>
    <p:sldId id="295" r:id="rId36"/>
    <p:sldId id="273" r:id="rId37"/>
    <p:sldId id="269" r:id="rId38"/>
    <p:sldId id="282" r:id="rId39"/>
    <p:sldId id="296" r:id="rId40"/>
    <p:sldId id="291" r:id="rId41"/>
    <p:sldId id="298" r:id="rId42"/>
    <p:sldId id="299" r:id="rId43"/>
    <p:sldId id="301" r:id="rId44"/>
    <p:sldId id="305" r:id="rId45"/>
    <p:sldId id="304" r:id="rId46"/>
    <p:sldId id="303" r:id="rId47"/>
    <p:sldId id="302" r:id="rId48"/>
    <p:sldId id="306" r:id="rId49"/>
    <p:sldId id="307" r:id="rId50"/>
    <p:sldId id="283" r:id="rId51"/>
    <p:sldId id="297" r:id="rId52"/>
    <p:sldId id="300" r:id="rId53"/>
    <p:sldId id="308" r:id="rId54"/>
    <p:sldId id="277" r:id="rId55"/>
    <p:sldId id="278" r:id="rId56"/>
    <p:sldId id="279" r:id="rId57"/>
    <p:sldId id="287" r:id="rId5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F95E43E-7698-5F63-FE99-5DA07FBE522C}" name="Ahmed Abuouf" initials="AA" userId="S-1-5-21-2329828857-2682668055-1160802579-115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  <a:srgbClr val="00FFCC"/>
    <a:srgbClr val="D47C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04" autoAdjust="0"/>
  </p:normalViewPr>
  <p:slideViewPr>
    <p:cSldViewPr snapToGrid="0">
      <p:cViewPr varScale="1">
        <p:scale>
          <a:sx n="102" d="100"/>
          <a:sy n="102" d="100"/>
        </p:scale>
        <p:origin x="25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8/10/relationships/authors" Target="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C0C3FB-0F7B-4604-A8C4-D77CBF1E4D3B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ar-EG"/>
        </a:p>
      </dgm:t>
    </dgm:pt>
    <dgm:pt modelId="{7B51C182-4156-429A-A258-1F52AE702FA0}">
      <dgm:prSet phldrT="[Text]" custT="1"/>
      <dgm:spPr/>
      <dgm:t>
        <a:bodyPr/>
        <a:lstStyle/>
        <a:p>
          <a:pPr algn="l" rtl="0"/>
          <a:r>
            <a:rPr lang="en-US" sz="2400" dirty="0"/>
            <a:t>Action Plan</a:t>
          </a:r>
          <a:endParaRPr lang="ar-EG" sz="2400" dirty="0"/>
        </a:p>
      </dgm:t>
    </dgm:pt>
    <dgm:pt modelId="{CC8C6912-D629-414F-867C-ACB20E4D00CD}" type="parTrans" cxnId="{EAA9FA50-662D-46C6-944F-CE140FEF04C1}">
      <dgm:prSet/>
      <dgm:spPr/>
      <dgm:t>
        <a:bodyPr/>
        <a:lstStyle/>
        <a:p>
          <a:pPr rtl="1"/>
          <a:endParaRPr lang="ar-EG"/>
        </a:p>
      </dgm:t>
    </dgm:pt>
    <dgm:pt modelId="{4775C70B-BBD5-4FED-9D5A-170CF6B21C0E}" type="sibTrans" cxnId="{EAA9FA50-662D-46C6-944F-CE140FEF04C1}">
      <dgm:prSet/>
      <dgm:spPr/>
      <dgm:t>
        <a:bodyPr/>
        <a:lstStyle/>
        <a:p>
          <a:pPr rtl="1"/>
          <a:endParaRPr lang="ar-EG"/>
        </a:p>
      </dgm:t>
    </dgm:pt>
    <dgm:pt modelId="{FCF90DCF-3619-4C2D-B3DD-97740FC92276}">
      <dgm:prSet phldrT="[Text]" custT="1"/>
      <dgm:spPr/>
      <dgm:t>
        <a:bodyPr/>
        <a:lstStyle/>
        <a:p>
          <a:pPr algn="l" rtl="0"/>
          <a:r>
            <a:rPr lang="en-US" sz="1800" dirty="0"/>
            <a:t>Project Plan</a:t>
          </a:r>
          <a:endParaRPr lang="ar-EG" sz="1800" dirty="0"/>
        </a:p>
      </dgm:t>
    </dgm:pt>
    <dgm:pt modelId="{FB568455-FE9E-4D25-83C7-EAED25778157}" type="parTrans" cxnId="{FA66DB19-33A4-4462-941F-9CF5860DABE7}">
      <dgm:prSet/>
      <dgm:spPr/>
      <dgm:t>
        <a:bodyPr/>
        <a:lstStyle/>
        <a:p>
          <a:pPr rtl="1"/>
          <a:endParaRPr lang="ar-EG"/>
        </a:p>
      </dgm:t>
    </dgm:pt>
    <dgm:pt modelId="{DC296281-42EB-467A-8813-D6FE95196360}" type="sibTrans" cxnId="{FA66DB19-33A4-4462-941F-9CF5860DABE7}">
      <dgm:prSet/>
      <dgm:spPr/>
      <dgm:t>
        <a:bodyPr/>
        <a:lstStyle/>
        <a:p>
          <a:pPr rtl="1"/>
          <a:endParaRPr lang="ar-EG"/>
        </a:p>
      </dgm:t>
    </dgm:pt>
    <dgm:pt modelId="{CCA91BFA-4CD4-4255-B80A-C4AB7F9A4F2D}">
      <dgm:prSet phldrT="[Text]" custT="1"/>
      <dgm:spPr/>
      <dgm:t>
        <a:bodyPr/>
        <a:lstStyle/>
        <a:p>
          <a:pPr algn="l" rtl="0"/>
          <a:r>
            <a:rPr lang="en-US" sz="1800" dirty="0"/>
            <a:t>Production Plan</a:t>
          </a:r>
          <a:endParaRPr lang="ar-EG" sz="1800" dirty="0"/>
        </a:p>
      </dgm:t>
    </dgm:pt>
    <dgm:pt modelId="{A2913F98-AB6D-4ED7-BF12-450ADA611E35}" type="parTrans" cxnId="{5D9D4093-D469-4270-B9C4-21EE827BC852}">
      <dgm:prSet/>
      <dgm:spPr/>
      <dgm:t>
        <a:bodyPr/>
        <a:lstStyle/>
        <a:p>
          <a:pPr rtl="1"/>
          <a:endParaRPr lang="ar-EG"/>
        </a:p>
      </dgm:t>
    </dgm:pt>
    <dgm:pt modelId="{3368D5E2-FCE6-472E-8C95-AF6659BC5DD7}" type="sibTrans" cxnId="{5D9D4093-D469-4270-B9C4-21EE827BC852}">
      <dgm:prSet/>
      <dgm:spPr/>
      <dgm:t>
        <a:bodyPr/>
        <a:lstStyle/>
        <a:p>
          <a:pPr rtl="1"/>
          <a:endParaRPr lang="ar-EG"/>
        </a:p>
      </dgm:t>
    </dgm:pt>
    <dgm:pt modelId="{B36448DB-5872-4F39-8DDC-BC76DB336A19}">
      <dgm:prSet phldrT="[Text]" custT="1"/>
      <dgm:spPr/>
      <dgm:t>
        <a:bodyPr/>
        <a:lstStyle/>
        <a:p>
          <a:pPr algn="l" rtl="1"/>
          <a:r>
            <a:rPr lang="en-US" sz="1800" dirty="0"/>
            <a:t>Budgeting</a:t>
          </a:r>
          <a:endParaRPr lang="ar-EG" sz="1800" dirty="0"/>
        </a:p>
      </dgm:t>
    </dgm:pt>
    <dgm:pt modelId="{08B24AFD-FDA7-4021-9817-F2CFAA0C1FE1}" type="parTrans" cxnId="{829A425A-7E63-4D47-8550-B2C7468A621A}">
      <dgm:prSet/>
      <dgm:spPr/>
      <dgm:t>
        <a:bodyPr/>
        <a:lstStyle/>
        <a:p>
          <a:pPr rtl="1"/>
          <a:endParaRPr lang="ar-EG"/>
        </a:p>
      </dgm:t>
    </dgm:pt>
    <dgm:pt modelId="{1190616A-F7B6-49C8-B015-29F48901808A}" type="sibTrans" cxnId="{829A425A-7E63-4D47-8550-B2C7468A621A}">
      <dgm:prSet/>
      <dgm:spPr/>
      <dgm:t>
        <a:bodyPr/>
        <a:lstStyle/>
        <a:p>
          <a:pPr rtl="1"/>
          <a:endParaRPr lang="ar-EG"/>
        </a:p>
      </dgm:t>
    </dgm:pt>
    <dgm:pt modelId="{61CDA113-7DA9-4857-8F90-4F7BE77CEC0C}">
      <dgm:prSet phldrT="[Text]" custT="1"/>
      <dgm:spPr/>
      <dgm:t>
        <a:bodyPr/>
        <a:lstStyle/>
        <a:p>
          <a:pPr algn="l" rtl="0"/>
          <a:r>
            <a:rPr lang="en-US" sz="1400" dirty="0"/>
            <a:t>Project Sales Budget</a:t>
          </a:r>
          <a:endParaRPr lang="ar-EG" sz="1400" dirty="0"/>
        </a:p>
      </dgm:t>
    </dgm:pt>
    <dgm:pt modelId="{2CEA1405-1B89-4AAC-AB87-E6D1838C7876}" type="parTrans" cxnId="{6405A1A8-7ECD-40B5-A97D-CD359ADB593D}">
      <dgm:prSet/>
      <dgm:spPr/>
      <dgm:t>
        <a:bodyPr/>
        <a:lstStyle/>
        <a:p>
          <a:pPr rtl="1"/>
          <a:endParaRPr lang="ar-EG"/>
        </a:p>
      </dgm:t>
    </dgm:pt>
    <dgm:pt modelId="{3625CEBC-8579-4488-85C0-3740E62090ED}" type="sibTrans" cxnId="{6405A1A8-7ECD-40B5-A97D-CD359ADB593D}">
      <dgm:prSet/>
      <dgm:spPr/>
      <dgm:t>
        <a:bodyPr/>
        <a:lstStyle/>
        <a:p>
          <a:pPr rtl="1"/>
          <a:endParaRPr lang="ar-EG"/>
        </a:p>
      </dgm:t>
    </dgm:pt>
    <dgm:pt modelId="{C3A70649-A6B9-473E-A8CD-63FA604E801C}">
      <dgm:prSet phldrT="[Text]" custT="1"/>
      <dgm:spPr/>
      <dgm:t>
        <a:bodyPr/>
        <a:lstStyle/>
        <a:p>
          <a:pPr algn="l" rtl="0"/>
          <a:r>
            <a:rPr lang="en-US" sz="1400" dirty="0"/>
            <a:t>Outsourcing (Alternatives)</a:t>
          </a:r>
          <a:endParaRPr lang="ar-EG" sz="1400" dirty="0"/>
        </a:p>
      </dgm:t>
    </dgm:pt>
    <dgm:pt modelId="{D5DC5D20-AD0F-4BD9-92B1-08DC35DC097C}" type="parTrans" cxnId="{7BBEC051-04B5-4E02-95A7-CC3248756B3F}">
      <dgm:prSet/>
      <dgm:spPr/>
      <dgm:t>
        <a:bodyPr/>
        <a:lstStyle/>
        <a:p>
          <a:pPr rtl="1"/>
          <a:endParaRPr lang="ar-EG"/>
        </a:p>
      </dgm:t>
    </dgm:pt>
    <dgm:pt modelId="{8982B28D-9139-42D7-986C-785AF06EDA10}" type="sibTrans" cxnId="{7BBEC051-04B5-4E02-95A7-CC3248756B3F}">
      <dgm:prSet/>
      <dgm:spPr/>
      <dgm:t>
        <a:bodyPr/>
        <a:lstStyle/>
        <a:p>
          <a:pPr rtl="1"/>
          <a:endParaRPr lang="ar-EG"/>
        </a:p>
      </dgm:t>
    </dgm:pt>
    <dgm:pt modelId="{AADC9CEA-2229-4702-B3B1-6EF0D8FD658C}">
      <dgm:prSet phldrT="[Text]" custT="1"/>
      <dgm:spPr>
        <a:solidFill>
          <a:srgbClr val="9ACD4C">
            <a:hueOff val="0"/>
            <a:satOff val="0"/>
            <a:lumOff val="0"/>
            <a:alphaOff val="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68580" tIns="68580" rIns="68580" bIns="68580" numCol="1" spcCol="1270" anchor="t" anchorCtr="0"/>
        <a:lstStyle/>
        <a:p>
          <a:pPr marL="0" lvl="0" indent="0" algn="l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Communications</a:t>
          </a:r>
          <a:endParaRPr lang="ar-EG" sz="140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  <a:p>
          <a:pPr marL="0" lvl="0" indent="0" algn="l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• </a:t>
          </a:r>
          <a:r>
            <a:rPr lang="en-US" sz="14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Project Lifecycle</a:t>
          </a:r>
          <a:endParaRPr lang="ar-EG" sz="140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  <a:p>
          <a:pPr marL="0" lvl="0" indent="0" algn="l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• </a:t>
          </a:r>
          <a:r>
            <a:rPr lang="en-US" sz="14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Product Lifecycle</a:t>
          </a:r>
          <a:endParaRPr lang="ar-EG" sz="140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  <a:p>
          <a:pPr marL="0" lvl="0" indent="0" algn="l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• </a:t>
          </a:r>
          <a:r>
            <a:rPr lang="en-US" sz="14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Tasks &amp; Activities</a:t>
          </a:r>
          <a:endParaRPr lang="ar-EG" sz="140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  <a:p>
          <a:pPr marL="0" lvl="0" indent="0" algn="l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• </a:t>
          </a:r>
          <a:r>
            <a:rPr lang="en-US" sz="14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Documents  Lifecycle</a:t>
          </a:r>
          <a:endParaRPr lang="ar-EG" sz="140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  <a:p>
          <a:pPr marL="0" lvl="0" indent="0" algn="l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• </a:t>
          </a:r>
          <a:r>
            <a:rPr lang="en-US" sz="14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Privileges &amp; Permissions</a:t>
          </a:r>
          <a:endParaRPr lang="ar-EG" sz="140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0F4C5056-A817-42A0-AD52-BA7C946270AB}" type="parTrans" cxnId="{A46FDC41-F130-4155-8C87-BD43E1AD8694}">
      <dgm:prSet/>
      <dgm:spPr/>
      <dgm:t>
        <a:bodyPr/>
        <a:lstStyle/>
        <a:p>
          <a:pPr rtl="1"/>
          <a:endParaRPr lang="ar-EG"/>
        </a:p>
      </dgm:t>
    </dgm:pt>
    <dgm:pt modelId="{33821AD1-8FEB-4316-9771-1F10B7628EEA}" type="sibTrans" cxnId="{A46FDC41-F130-4155-8C87-BD43E1AD8694}">
      <dgm:prSet/>
      <dgm:spPr/>
      <dgm:t>
        <a:bodyPr/>
        <a:lstStyle/>
        <a:p>
          <a:pPr rtl="1"/>
          <a:endParaRPr lang="ar-EG"/>
        </a:p>
      </dgm:t>
    </dgm:pt>
    <dgm:pt modelId="{1EF2426B-BED7-4C10-933F-F7F6F2183895}">
      <dgm:prSet phldrT="[Text]" custT="1"/>
      <dgm:spPr/>
      <dgm:t>
        <a:bodyPr/>
        <a:lstStyle/>
        <a:p>
          <a:pPr algn="l" rtl="0"/>
          <a:r>
            <a:rPr lang="en-US" sz="1400" dirty="0"/>
            <a:t>Project Cost Budget</a:t>
          </a:r>
          <a:endParaRPr lang="ar-EG" sz="1400" dirty="0"/>
        </a:p>
      </dgm:t>
    </dgm:pt>
    <dgm:pt modelId="{02916AED-AC97-4CBE-8B5B-0811A3022410}" type="parTrans" cxnId="{2AA66C36-B846-4077-9666-481E3AFF7A0A}">
      <dgm:prSet/>
      <dgm:spPr/>
      <dgm:t>
        <a:bodyPr/>
        <a:lstStyle/>
        <a:p>
          <a:pPr rtl="1"/>
          <a:endParaRPr lang="ar-EG"/>
        </a:p>
      </dgm:t>
    </dgm:pt>
    <dgm:pt modelId="{A2118C36-7A00-4134-BBB0-E38219253CDD}" type="sibTrans" cxnId="{2AA66C36-B846-4077-9666-481E3AFF7A0A}">
      <dgm:prSet/>
      <dgm:spPr/>
      <dgm:t>
        <a:bodyPr/>
        <a:lstStyle/>
        <a:p>
          <a:pPr rtl="1"/>
          <a:endParaRPr lang="ar-EG"/>
        </a:p>
      </dgm:t>
    </dgm:pt>
    <dgm:pt modelId="{2B775EBE-377C-4573-A0CF-72AC2199A992}">
      <dgm:prSet phldrT="[Text]" custT="1"/>
      <dgm:spPr/>
      <dgm:t>
        <a:bodyPr/>
        <a:lstStyle/>
        <a:p>
          <a:pPr algn="l" rtl="0"/>
          <a:r>
            <a:rPr lang="en-US" sz="1400" dirty="0"/>
            <a:t>Production Cost Budget</a:t>
          </a:r>
          <a:endParaRPr lang="ar-EG" sz="1400" dirty="0"/>
        </a:p>
      </dgm:t>
    </dgm:pt>
    <dgm:pt modelId="{412FD74D-C602-432C-B9DC-8280F0961969}" type="parTrans" cxnId="{CCBCEB7D-3560-4838-9F20-A304350A26F4}">
      <dgm:prSet/>
      <dgm:spPr/>
      <dgm:t>
        <a:bodyPr/>
        <a:lstStyle/>
        <a:p>
          <a:pPr rtl="1"/>
          <a:endParaRPr lang="ar-EG"/>
        </a:p>
      </dgm:t>
    </dgm:pt>
    <dgm:pt modelId="{5D56C3E8-8403-4A61-998A-BD05CC142003}" type="sibTrans" cxnId="{CCBCEB7D-3560-4838-9F20-A304350A26F4}">
      <dgm:prSet/>
      <dgm:spPr/>
      <dgm:t>
        <a:bodyPr/>
        <a:lstStyle/>
        <a:p>
          <a:pPr rtl="1"/>
          <a:endParaRPr lang="ar-EG"/>
        </a:p>
      </dgm:t>
    </dgm:pt>
    <dgm:pt modelId="{B7744101-0653-465A-9FB7-BD1C501362E3}">
      <dgm:prSet phldrT="[Text]" custT="1"/>
      <dgm:spPr/>
      <dgm:t>
        <a:bodyPr/>
        <a:lstStyle/>
        <a:p>
          <a:pPr algn="l" rtl="1"/>
          <a:r>
            <a:rPr lang="en-US" sz="1800" dirty="0"/>
            <a:t>Control</a:t>
          </a:r>
        </a:p>
        <a:p>
          <a:pPr algn="l" rtl="1"/>
          <a:r>
            <a:rPr lang="en-US" sz="1400" dirty="0"/>
            <a:t>• BOQ Control</a:t>
          </a:r>
        </a:p>
        <a:p>
          <a:pPr algn="l" rtl="1"/>
          <a:r>
            <a:rPr lang="en-US" sz="1400" dirty="0"/>
            <a:t>• Cost Price</a:t>
          </a:r>
          <a:endParaRPr lang="ar-EG" sz="1400" dirty="0"/>
        </a:p>
        <a:p>
          <a:pPr algn="l" rtl="1"/>
          <a:r>
            <a:rPr lang="en-US" sz="1400" dirty="0"/>
            <a:t>• Inventory Turnover</a:t>
          </a:r>
          <a:endParaRPr lang="ar-EG" sz="1400" dirty="0"/>
        </a:p>
        <a:p>
          <a:pPr algn="l" rtl="1"/>
          <a:r>
            <a:rPr lang="en-US" sz="1400" dirty="0"/>
            <a:t>• Alternative Study</a:t>
          </a:r>
          <a:endParaRPr lang="ar-EG" sz="1400" dirty="0"/>
        </a:p>
        <a:p>
          <a:pPr algn="l" rtl="1"/>
          <a:r>
            <a:rPr lang="en-US" sz="1400" dirty="0"/>
            <a:t>• Gaps Analysis &amp; </a:t>
          </a:r>
        </a:p>
        <a:p>
          <a:pPr algn="l" rtl="1"/>
          <a:r>
            <a:rPr lang="en-US" sz="1400" dirty="0"/>
            <a:t>   Recommendations</a:t>
          </a:r>
          <a:endParaRPr lang="ar-EG" sz="1400" dirty="0"/>
        </a:p>
      </dgm:t>
    </dgm:pt>
    <dgm:pt modelId="{791DD4EE-4E58-4BB9-B0A7-15C537E3DBF5}" type="parTrans" cxnId="{06E8308A-1443-4CD2-9572-EDD69082DC35}">
      <dgm:prSet/>
      <dgm:spPr/>
      <dgm:t>
        <a:bodyPr/>
        <a:lstStyle/>
        <a:p>
          <a:pPr rtl="1"/>
          <a:endParaRPr lang="ar-EG"/>
        </a:p>
      </dgm:t>
    </dgm:pt>
    <dgm:pt modelId="{6469831E-5338-4E8C-AFFA-21160190049A}" type="sibTrans" cxnId="{06E8308A-1443-4CD2-9572-EDD69082DC35}">
      <dgm:prSet/>
      <dgm:spPr/>
      <dgm:t>
        <a:bodyPr/>
        <a:lstStyle/>
        <a:p>
          <a:pPr rtl="1"/>
          <a:endParaRPr lang="ar-EG"/>
        </a:p>
      </dgm:t>
    </dgm:pt>
    <dgm:pt modelId="{21C85027-0F35-434D-9196-CE788952E355}">
      <dgm:prSet phldrT="[Text]" custT="1"/>
      <dgm:spPr/>
      <dgm:t>
        <a:bodyPr/>
        <a:lstStyle/>
        <a:p>
          <a:pPr algn="l" rtl="0"/>
          <a:r>
            <a:rPr lang="en-US" sz="1800" dirty="0"/>
            <a:t>Purchase Plan</a:t>
          </a:r>
          <a:endParaRPr lang="ar-EG" sz="1800" dirty="0"/>
        </a:p>
      </dgm:t>
    </dgm:pt>
    <dgm:pt modelId="{A1EB1965-F9F8-41BA-9EAF-2A9152ACADE2}" type="parTrans" cxnId="{37E0DE28-E6ED-4466-A90C-854FAE8CE6BD}">
      <dgm:prSet/>
      <dgm:spPr/>
      <dgm:t>
        <a:bodyPr/>
        <a:lstStyle/>
        <a:p>
          <a:pPr rtl="1"/>
          <a:endParaRPr lang="ar-EG"/>
        </a:p>
      </dgm:t>
    </dgm:pt>
    <dgm:pt modelId="{20E098FD-CF7D-4B0C-AF48-B5050353B686}" type="sibTrans" cxnId="{37E0DE28-E6ED-4466-A90C-854FAE8CE6BD}">
      <dgm:prSet/>
      <dgm:spPr/>
      <dgm:t>
        <a:bodyPr/>
        <a:lstStyle/>
        <a:p>
          <a:pPr rtl="1"/>
          <a:endParaRPr lang="ar-EG"/>
        </a:p>
      </dgm:t>
    </dgm:pt>
    <dgm:pt modelId="{43BDADA6-6DDB-46FA-B911-6ED440D2ED06}">
      <dgm:prSet phldrT="[Text]" custT="1"/>
      <dgm:spPr/>
      <dgm:t>
        <a:bodyPr/>
        <a:lstStyle/>
        <a:p>
          <a:pPr algn="l" rtl="0"/>
          <a:r>
            <a:rPr lang="en-US" sz="1800" dirty="0"/>
            <a:t>HR Plan</a:t>
          </a:r>
          <a:endParaRPr lang="ar-EG" sz="1800" dirty="0"/>
        </a:p>
      </dgm:t>
    </dgm:pt>
    <dgm:pt modelId="{157E6B12-6CC1-4E6B-A7E3-973F5C3CC4A2}" type="parTrans" cxnId="{789E26A0-10F1-4FB0-8943-68A077A20715}">
      <dgm:prSet/>
      <dgm:spPr/>
      <dgm:t>
        <a:bodyPr/>
        <a:lstStyle/>
        <a:p>
          <a:pPr rtl="1"/>
          <a:endParaRPr lang="ar-EG"/>
        </a:p>
      </dgm:t>
    </dgm:pt>
    <dgm:pt modelId="{A37FBB2C-F3BE-4518-98FC-5B5A1C83D597}" type="sibTrans" cxnId="{789E26A0-10F1-4FB0-8943-68A077A20715}">
      <dgm:prSet/>
      <dgm:spPr/>
      <dgm:t>
        <a:bodyPr/>
        <a:lstStyle/>
        <a:p>
          <a:pPr rtl="1"/>
          <a:endParaRPr lang="ar-EG"/>
        </a:p>
      </dgm:t>
    </dgm:pt>
    <dgm:pt modelId="{DB5C7AA8-D246-44A5-BA30-FBBDC562FE3D}">
      <dgm:prSet phldrT="[Text]" custT="1"/>
      <dgm:spPr/>
      <dgm:t>
        <a:bodyPr/>
        <a:lstStyle/>
        <a:p>
          <a:pPr algn="l" rtl="0"/>
          <a:r>
            <a:rPr lang="en-US" sz="1800" dirty="0"/>
            <a:t>Finance Plan</a:t>
          </a:r>
          <a:endParaRPr lang="ar-EG" sz="1800" dirty="0"/>
        </a:p>
      </dgm:t>
    </dgm:pt>
    <dgm:pt modelId="{B8A19878-0826-48DE-AE46-D8781F5802F5}" type="parTrans" cxnId="{15782797-2249-43DA-9F2E-F531B9F2623D}">
      <dgm:prSet/>
      <dgm:spPr/>
      <dgm:t>
        <a:bodyPr/>
        <a:lstStyle/>
        <a:p>
          <a:pPr rtl="1"/>
          <a:endParaRPr lang="ar-EG"/>
        </a:p>
      </dgm:t>
    </dgm:pt>
    <dgm:pt modelId="{DC8F7D12-9148-4236-BC57-E056ECF995A7}" type="sibTrans" cxnId="{15782797-2249-43DA-9F2E-F531B9F2623D}">
      <dgm:prSet/>
      <dgm:spPr/>
      <dgm:t>
        <a:bodyPr/>
        <a:lstStyle/>
        <a:p>
          <a:pPr rtl="1"/>
          <a:endParaRPr lang="ar-EG"/>
        </a:p>
      </dgm:t>
    </dgm:pt>
    <dgm:pt modelId="{69B07B55-6CC5-411D-A6F1-E99CFD9792AA}" type="pres">
      <dgm:prSet presAssocID="{CFC0C3FB-0F7B-4604-A8C4-D77CBF1E4D3B}" presName="Name0" presStyleCnt="0">
        <dgm:presLayoutVars>
          <dgm:dir/>
          <dgm:resizeHandles val="exact"/>
        </dgm:presLayoutVars>
      </dgm:prSet>
      <dgm:spPr/>
    </dgm:pt>
    <dgm:pt modelId="{E6271BD8-B80A-4579-BEA0-A232E5079CB6}" type="pres">
      <dgm:prSet presAssocID="{7B51C182-4156-429A-A258-1F52AE702FA0}" presName="composite" presStyleCnt="0"/>
      <dgm:spPr/>
    </dgm:pt>
    <dgm:pt modelId="{CDE683D5-E52E-4E59-9C7D-1A03E93E7824}" type="pres">
      <dgm:prSet presAssocID="{7B51C182-4156-429A-A258-1F52AE702FA0}" presName="imagSh" presStyleLbl="bgImgPlace1" presStyleIdx="0" presStyleCnt="4" custLinFactNeighborX="2381" custLinFactNeighborY="535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 with solid fill"/>
        </a:ext>
      </dgm:extLst>
    </dgm:pt>
    <dgm:pt modelId="{639B0B25-0DA0-4D01-9F95-76A5204EB17A}" type="pres">
      <dgm:prSet presAssocID="{7B51C182-4156-429A-A258-1F52AE702FA0}" presName="txNode" presStyleLbl="node1" presStyleIdx="0" presStyleCnt="4" custScaleX="118459" custScaleY="126162" custLinFactNeighborX="27075" custLinFactNeighborY="53262">
        <dgm:presLayoutVars>
          <dgm:bulletEnabled val="1"/>
        </dgm:presLayoutVars>
      </dgm:prSet>
      <dgm:spPr/>
    </dgm:pt>
    <dgm:pt modelId="{ABD60BBF-5079-4530-AA8D-A75C72A7FE70}" type="pres">
      <dgm:prSet presAssocID="{4775C70B-BBD5-4FED-9D5A-170CF6B21C0E}" presName="sibTrans" presStyleLbl="sibTrans2D1" presStyleIdx="0" presStyleCnt="3"/>
      <dgm:spPr/>
    </dgm:pt>
    <dgm:pt modelId="{E8F4CB38-4E77-4070-9677-1FEBFEEB1C97}" type="pres">
      <dgm:prSet presAssocID="{4775C70B-BBD5-4FED-9D5A-170CF6B21C0E}" presName="connTx" presStyleLbl="sibTrans2D1" presStyleIdx="0" presStyleCnt="3"/>
      <dgm:spPr/>
    </dgm:pt>
    <dgm:pt modelId="{9B61050D-55E0-4CAC-8D43-00323F63B043}" type="pres">
      <dgm:prSet presAssocID="{B36448DB-5872-4F39-8DDC-BC76DB336A19}" presName="composite" presStyleCnt="0"/>
      <dgm:spPr/>
    </dgm:pt>
    <dgm:pt modelId="{3D6144E1-F8BE-4CE4-98BA-691C7B94788E}" type="pres">
      <dgm:prSet presAssocID="{B36448DB-5872-4F39-8DDC-BC76DB336A19}" presName="imagSh" presStyleLbl="bgImgPlace1" presStyleIdx="1" presStyleCnt="4" custScaleY="108067" custLinFactNeighborY="-176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 with solid fill"/>
        </a:ext>
      </dgm:extLst>
    </dgm:pt>
    <dgm:pt modelId="{72539B15-A336-4AD8-937E-A79793FDCE49}" type="pres">
      <dgm:prSet presAssocID="{B36448DB-5872-4F39-8DDC-BC76DB336A19}" presName="txNode" presStyleLbl="node1" presStyleIdx="1" presStyleCnt="4" custScaleX="133619" custScaleY="91266" custLinFactNeighborX="13618" custLinFactNeighborY="30957">
        <dgm:presLayoutVars>
          <dgm:bulletEnabled val="1"/>
        </dgm:presLayoutVars>
      </dgm:prSet>
      <dgm:spPr/>
    </dgm:pt>
    <dgm:pt modelId="{7BC7F681-B513-4923-BD87-FF9EC3DA8720}" type="pres">
      <dgm:prSet presAssocID="{1190616A-F7B6-49C8-B015-29F48901808A}" presName="sibTrans" presStyleLbl="sibTrans2D1" presStyleIdx="1" presStyleCnt="3"/>
      <dgm:spPr/>
    </dgm:pt>
    <dgm:pt modelId="{CE55A0F5-1BA9-4B43-9711-1AF1C30DC084}" type="pres">
      <dgm:prSet presAssocID="{1190616A-F7B6-49C8-B015-29F48901808A}" presName="connTx" presStyleLbl="sibTrans2D1" presStyleIdx="1" presStyleCnt="3"/>
      <dgm:spPr/>
    </dgm:pt>
    <dgm:pt modelId="{562D5D24-31E2-48DD-B2FD-DC33A1B7D418}" type="pres">
      <dgm:prSet presAssocID="{AADC9CEA-2229-4702-B3B1-6EF0D8FD658C}" presName="composite" presStyleCnt="0"/>
      <dgm:spPr/>
    </dgm:pt>
    <dgm:pt modelId="{954611C4-91ED-417C-B08A-FDB5A395C4E0}" type="pres">
      <dgm:prSet presAssocID="{AADC9CEA-2229-4702-B3B1-6EF0D8FD658C}" presName="imagSh" presStyleLbl="bgImgPlace1" presStyleIdx="2" presStyleCnt="4" custLinFactNeighborX="-22040" custLinFactNeighborY="-31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ial network with solid fill"/>
        </a:ext>
      </dgm:extLst>
    </dgm:pt>
    <dgm:pt modelId="{CCDB4BFF-B652-43DA-82B0-A9604EE9B03E}" type="pres">
      <dgm:prSet presAssocID="{AADC9CEA-2229-4702-B3B1-6EF0D8FD658C}" presName="txNode" presStyleLbl="node1" presStyleIdx="2" presStyleCnt="4" custScaleX="123751" custScaleY="116421" custLinFactNeighborX="5263" custLinFactNeighborY="43435">
        <dgm:presLayoutVars>
          <dgm:bulletEnabled val="1"/>
        </dgm:presLayoutVars>
      </dgm:prSet>
      <dgm:spPr>
        <a:xfrm>
          <a:off x="5566929" y="2486754"/>
          <a:ext cx="2082853" cy="1757307"/>
        </a:xfrm>
        <a:prstGeom prst="roundRect">
          <a:avLst>
            <a:gd name="adj" fmla="val 10000"/>
          </a:avLst>
        </a:prstGeom>
      </dgm:spPr>
    </dgm:pt>
    <dgm:pt modelId="{AF3603E4-99FC-4C15-938E-50DB9F50881A}" type="pres">
      <dgm:prSet presAssocID="{33821AD1-8FEB-4316-9771-1F10B7628EEA}" presName="sibTrans" presStyleLbl="sibTrans2D1" presStyleIdx="2" presStyleCnt="3"/>
      <dgm:spPr/>
    </dgm:pt>
    <dgm:pt modelId="{88702543-9195-4122-9391-700A5CE306FF}" type="pres">
      <dgm:prSet presAssocID="{33821AD1-8FEB-4316-9771-1F10B7628EEA}" presName="connTx" presStyleLbl="sibTrans2D1" presStyleIdx="2" presStyleCnt="3"/>
      <dgm:spPr/>
    </dgm:pt>
    <dgm:pt modelId="{4312C9FB-560E-4B03-ABD9-230D0EFE5250}" type="pres">
      <dgm:prSet presAssocID="{B7744101-0653-465A-9FB7-BD1C501362E3}" presName="composite" presStyleCnt="0"/>
      <dgm:spPr/>
    </dgm:pt>
    <dgm:pt modelId="{E2ACD819-D798-46E6-B7FB-3702C6B98146}" type="pres">
      <dgm:prSet presAssocID="{B7744101-0653-465A-9FB7-BD1C501362E3}" presName="imagSh" presStyleLbl="bgImgPlace1" presStyleIdx="3" presStyleCnt="4" custLinFactNeighborX="-20436" custLinFactNeighborY="-27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 with solid fill"/>
        </a:ext>
      </dgm:extLst>
    </dgm:pt>
    <dgm:pt modelId="{35DF4182-F334-46B2-A84C-05BFD80D8390}" type="pres">
      <dgm:prSet presAssocID="{B7744101-0653-465A-9FB7-BD1C501362E3}" presName="txNode" presStyleLbl="node1" presStyleIdx="3" presStyleCnt="4" custScaleX="106348" custScaleY="130155" custLinFactNeighborX="-1743" custLinFactNeighborY="50382">
        <dgm:presLayoutVars>
          <dgm:bulletEnabled val="1"/>
        </dgm:presLayoutVars>
      </dgm:prSet>
      <dgm:spPr/>
    </dgm:pt>
  </dgm:ptLst>
  <dgm:cxnLst>
    <dgm:cxn modelId="{15A9C403-F19F-4F0D-BBD8-838BF4B72D7D}" type="presOf" srcId="{43BDADA6-6DDB-46FA-B911-6ED440D2ED06}" destId="{639B0B25-0DA0-4D01-9F95-76A5204EB17A}" srcOrd="0" destOrd="4" presId="urn:microsoft.com/office/officeart/2005/8/layout/hProcess10"/>
    <dgm:cxn modelId="{FA66DB19-33A4-4462-941F-9CF5860DABE7}" srcId="{7B51C182-4156-429A-A258-1F52AE702FA0}" destId="{FCF90DCF-3619-4C2D-B3DD-97740FC92276}" srcOrd="0" destOrd="0" parTransId="{FB568455-FE9E-4D25-83C7-EAED25778157}" sibTransId="{DC296281-42EB-467A-8813-D6FE95196360}"/>
    <dgm:cxn modelId="{D930FA1F-8EB8-40B1-9426-00CB73E5BAF1}" type="presOf" srcId="{21C85027-0F35-434D-9196-CE788952E355}" destId="{639B0B25-0DA0-4D01-9F95-76A5204EB17A}" srcOrd="0" destOrd="3" presId="urn:microsoft.com/office/officeart/2005/8/layout/hProcess10"/>
    <dgm:cxn modelId="{37E0DE28-E6ED-4466-A90C-854FAE8CE6BD}" srcId="{7B51C182-4156-429A-A258-1F52AE702FA0}" destId="{21C85027-0F35-434D-9196-CE788952E355}" srcOrd="2" destOrd="0" parTransId="{A1EB1965-F9F8-41BA-9EAF-2A9152ACADE2}" sibTransId="{20E098FD-CF7D-4B0C-AF48-B5050353B686}"/>
    <dgm:cxn modelId="{0312FF2A-154A-4FC6-AA86-12BD0E3F5CBE}" type="presOf" srcId="{4775C70B-BBD5-4FED-9D5A-170CF6B21C0E}" destId="{E8F4CB38-4E77-4070-9677-1FEBFEEB1C97}" srcOrd="1" destOrd="0" presId="urn:microsoft.com/office/officeart/2005/8/layout/hProcess10"/>
    <dgm:cxn modelId="{C3545D32-DAEA-4162-A89F-520D5FFB2FE8}" type="presOf" srcId="{C3A70649-A6B9-473E-A8CD-63FA604E801C}" destId="{72539B15-A336-4AD8-937E-A79793FDCE49}" srcOrd="0" destOrd="4" presId="urn:microsoft.com/office/officeart/2005/8/layout/hProcess10"/>
    <dgm:cxn modelId="{2AA66C36-B846-4077-9666-481E3AFF7A0A}" srcId="{B36448DB-5872-4F39-8DDC-BC76DB336A19}" destId="{1EF2426B-BED7-4C10-933F-F7F6F2183895}" srcOrd="1" destOrd="0" parTransId="{02916AED-AC97-4CBE-8B5B-0811A3022410}" sibTransId="{A2118C36-7A00-4134-BBB0-E38219253CDD}"/>
    <dgm:cxn modelId="{7321AD36-A745-40B1-8335-3F84F40F81A9}" type="presOf" srcId="{CFC0C3FB-0F7B-4604-A8C4-D77CBF1E4D3B}" destId="{69B07B55-6CC5-411D-A6F1-E99CFD9792AA}" srcOrd="0" destOrd="0" presId="urn:microsoft.com/office/officeart/2005/8/layout/hProcess10"/>
    <dgm:cxn modelId="{ADBEB238-C481-4516-9705-0991C5D28F3A}" type="presOf" srcId="{AADC9CEA-2229-4702-B3B1-6EF0D8FD658C}" destId="{CCDB4BFF-B652-43DA-82B0-A9604EE9B03E}" srcOrd="0" destOrd="0" presId="urn:microsoft.com/office/officeart/2005/8/layout/hProcess10"/>
    <dgm:cxn modelId="{BB2AAB5D-0118-4690-A2AC-30DE5D4C89FA}" type="presOf" srcId="{FCF90DCF-3619-4C2D-B3DD-97740FC92276}" destId="{639B0B25-0DA0-4D01-9F95-76A5204EB17A}" srcOrd="0" destOrd="1" presId="urn:microsoft.com/office/officeart/2005/8/layout/hProcess10"/>
    <dgm:cxn modelId="{CAAAC561-1CEC-4C28-BC6D-CF30C458C53C}" type="presOf" srcId="{4775C70B-BBD5-4FED-9D5A-170CF6B21C0E}" destId="{ABD60BBF-5079-4530-AA8D-A75C72A7FE70}" srcOrd="0" destOrd="0" presId="urn:microsoft.com/office/officeart/2005/8/layout/hProcess10"/>
    <dgm:cxn modelId="{A46FDC41-F130-4155-8C87-BD43E1AD8694}" srcId="{CFC0C3FB-0F7B-4604-A8C4-D77CBF1E4D3B}" destId="{AADC9CEA-2229-4702-B3B1-6EF0D8FD658C}" srcOrd="2" destOrd="0" parTransId="{0F4C5056-A817-42A0-AD52-BA7C946270AB}" sibTransId="{33821AD1-8FEB-4316-9771-1F10B7628EEA}"/>
    <dgm:cxn modelId="{E2B4D84C-1B55-4F70-9E01-4AF331369293}" type="presOf" srcId="{33821AD1-8FEB-4316-9771-1F10B7628EEA}" destId="{AF3603E4-99FC-4C15-938E-50DB9F50881A}" srcOrd="0" destOrd="0" presId="urn:microsoft.com/office/officeart/2005/8/layout/hProcess10"/>
    <dgm:cxn modelId="{97F5E170-DA33-4C19-B9EA-8BAAF1CDA0D2}" type="presOf" srcId="{B36448DB-5872-4F39-8DDC-BC76DB336A19}" destId="{72539B15-A336-4AD8-937E-A79793FDCE49}" srcOrd="0" destOrd="0" presId="urn:microsoft.com/office/officeart/2005/8/layout/hProcess10"/>
    <dgm:cxn modelId="{EAA9FA50-662D-46C6-944F-CE140FEF04C1}" srcId="{CFC0C3FB-0F7B-4604-A8C4-D77CBF1E4D3B}" destId="{7B51C182-4156-429A-A258-1F52AE702FA0}" srcOrd="0" destOrd="0" parTransId="{CC8C6912-D629-414F-867C-ACB20E4D00CD}" sibTransId="{4775C70B-BBD5-4FED-9D5A-170CF6B21C0E}"/>
    <dgm:cxn modelId="{7BBEC051-04B5-4E02-95A7-CC3248756B3F}" srcId="{B36448DB-5872-4F39-8DDC-BC76DB336A19}" destId="{C3A70649-A6B9-473E-A8CD-63FA604E801C}" srcOrd="3" destOrd="0" parTransId="{D5DC5D20-AD0F-4BD9-92B1-08DC35DC097C}" sibTransId="{8982B28D-9139-42D7-986C-785AF06EDA10}"/>
    <dgm:cxn modelId="{09D2C356-7B85-41EB-8F78-9A5E4005F634}" type="presOf" srcId="{33821AD1-8FEB-4316-9771-1F10B7628EEA}" destId="{88702543-9195-4122-9391-700A5CE306FF}" srcOrd="1" destOrd="0" presId="urn:microsoft.com/office/officeart/2005/8/layout/hProcess10"/>
    <dgm:cxn modelId="{829A425A-7E63-4D47-8550-B2C7468A621A}" srcId="{CFC0C3FB-0F7B-4604-A8C4-D77CBF1E4D3B}" destId="{B36448DB-5872-4F39-8DDC-BC76DB336A19}" srcOrd="1" destOrd="0" parTransId="{08B24AFD-FDA7-4021-9817-F2CFAA0C1FE1}" sibTransId="{1190616A-F7B6-49C8-B015-29F48901808A}"/>
    <dgm:cxn modelId="{CCBCEB7D-3560-4838-9F20-A304350A26F4}" srcId="{B36448DB-5872-4F39-8DDC-BC76DB336A19}" destId="{2B775EBE-377C-4573-A0CF-72AC2199A992}" srcOrd="2" destOrd="0" parTransId="{412FD74D-C602-432C-B9DC-8280F0961969}" sibTransId="{5D56C3E8-8403-4A61-998A-BD05CC142003}"/>
    <dgm:cxn modelId="{06E8308A-1443-4CD2-9572-EDD69082DC35}" srcId="{CFC0C3FB-0F7B-4604-A8C4-D77CBF1E4D3B}" destId="{B7744101-0653-465A-9FB7-BD1C501362E3}" srcOrd="3" destOrd="0" parTransId="{791DD4EE-4E58-4BB9-B0A7-15C537E3DBF5}" sibTransId="{6469831E-5338-4E8C-AFFA-21160190049A}"/>
    <dgm:cxn modelId="{5D9D4093-D469-4270-B9C4-21EE827BC852}" srcId="{7B51C182-4156-429A-A258-1F52AE702FA0}" destId="{CCA91BFA-4CD4-4255-B80A-C4AB7F9A4F2D}" srcOrd="1" destOrd="0" parTransId="{A2913F98-AB6D-4ED7-BF12-450ADA611E35}" sibTransId="{3368D5E2-FCE6-472E-8C95-AF6659BC5DD7}"/>
    <dgm:cxn modelId="{15782797-2249-43DA-9F2E-F531B9F2623D}" srcId="{7B51C182-4156-429A-A258-1F52AE702FA0}" destId="{DB5C7AA8-D246-44A5-BA30-FBBDC562FE3D}" srcOrd="4" destOrd="0" parTransId="{B8A19878-0826-48DE-AE46-D8781F5802F5}" sibTransId="{DC8F7D12-9148-4236-BC57-E056ECF995A7}"/>
    <dgm:cxn modelId="{789E26A0-10F1-4FB0-8943-68A077A20715}" srcId="{7B51C182-4156-429A-A258-1F52AE702FA0}" destId="{43BDADA6-6DDB-46FA-B911-6ED440D2ED06}" srcOrd="3" destOrd="0" parTransId="{157E6B12-6CC1-4E6B-A7E3-973F5C3CC4A2}" sibTransId="{A37FBB2C-F3BE-4518-98FC-5B5A1C83D597}"/>
    <dgm:cxn modelId="{E8EC92A0-C349-421D-BEA2-FDBE4A62D667}" type="presOf" srcId="{1190616A-F7B6-49C8-B015-29F48901808A}" destId="{CE55A0F5-1BA9-4B43-9711-1AF1C30DC084}" srcOrd="1" destOrd="0" presId="urn:microsoft.com/office/officeart/2005/8/layout/hProcess10"/>
    <dgm:cxn modelId="{4710FFA3-2693-4E47-AAF0-1A83D70749CF}" type="presOf" srcId="{CCA91BFA-4CD4-4255-B80A-C4AB7F9A4F2D}" destId="{639B0B25-0DA0-4D01-9F95-76A5204EB17A}" srcOrd="0" destOrd="2" presId="urn:microsoft.com/office/officeart/2005/8/layout/hProcess10"/>
    <dgm:cxn modelId="{6405A1A8-7ECD-40B5-A97D-CD359ADB593D}" srcId="{B36448DB-5872-4F39-8DDC-BC76DB336A19}" destId="{61CDA113-7DA9-4857-8F90-4F7BE77CEC0C}" srcOrd="0" destOrd="0" parTransId="{2CEA1405-1B89-4AAC-AB87-E6D1838C7876}" sibTransId="{3625CEBC-8579-4488-85C0-3740E62090ED}"/>
    <dgm:cxn modelId="{7282C3AC-C156-4543-A3B2-70E908EC21CF}" type="presOf" srcId="{2B775EBE-377C-4573-A0CF-72AC2199A992}" destId="{72539B15-A336-4AD8-937E-A79793FDCE49}" srcOrd="0" destOrd="3" presId="urn:microsoft.com/office/officeart/2005/8/layout/hProcess10"/>
    <dgm:cxn modelId="{1D0F55BB-E909-4B02-B901-F6BAA76E62A9}" type="presOf" srcId="{61CDA113-7DA9-4857-8F90-4F7BE77CEC0C}" destId="{72539B15-A336-4AD8-937E-A79793FDCE49}" srcOrd="0" destOrd="1" presId="urn:microsoft.com/office/officeart/2005/8/layout/hProcess10"/>
    <dgm:cxn modelId="{E794A4C0-B867-441B-9B99-4B70BB04451E}" type="presOf" srcId="{1EF2426B-BED7-4C10-933F-F7F6F2183895}" destId="{72539B15-A336-4AD8-937E-A79793FDCE49}" srcOrd="0" destOrd="2" presId="urn:microsoft.com/office/officeart/2005/8/layout/hProcess10"/>
    <dgm:cxn modelId="{978777C2-E45C-4078-A72E-C8892C0FA0EA}" type="presOf" srcId="{B7744101-0653-465A-9FB7-BD1C501362E3}" destId="{35DF4182-F334-46B2-A84C-05BFD80D8390}" srcOrd="0" destOrd="0" presId="urn:microsoft.com/office/officeart/2005/8/layout/hProcess10"/>
    <dgm:cxn modelId="{35A9F0C3-1635-4448-BDFC-383EF9E66CB0}" type="presOf" srcId="{7B51C182-4156-429A-A258-1F52AE702FA0}" destId="{639B0B25-0DA0-4D01-9F95-76A5204EB17A}" srcOrd="0" destOrd="0" presId="urn:microsoft.com/office/officeart/2005/8/layout/hProcess10"/>
    <dgm:cxn modelId="{0D5027DE-1AF4-4E2D-9FE3-8BC833A959B3}" type="presOf" srcId="{1190616A-F7B6-49C8-B015-29F48901808A}" destId="{7BC7F681-B513-4923-BD87-FF9EC3DA8720}" srcOrd="0" destOrd="0" presId="urn:microsoft.com/office/officeart/2005/8/layout/hProcess10"/>
    <dgm:cxn modelId="{86F02EE6-1D73-4995-B252-ED826303A9B3}" type="presOf" srcId="{DB5C7AA8-D246-44A5-BA30-FBBDC562FE3D}" destId="{639B0B25-0DA0-4D01-9F95-76A5204EB17A}" srcOrd="0" destOrd="5" presId="urn:microsoft.com/office/officeart/2005/8/layout/hProcess10"/>
    <dgm:cxn modelId="{B11D71A7-1B59-4083-BD00-2C4E2495EA85}" type="presParOf" srcId="{69B07B55-6CC5-411D-A6F1-E99CFD9792AA}" destId="{E6271BD8-B80A-4579-BEA0-A232E5079CB6}" srcOrd="0" destOrd="0" presId="urn:microsoft.com/office/officeart/2005/8/layout/hProcess10"/>
    <dgm:cxn modelId="{055CD563-72EF-4AB4-BA70-985796A91196}" type="presParOf" srcId="{E6271BD8-B80A-4579-BEA0-A232E5079CB6}" destId="{CDE683D5-E52E-4E59-9C7D-1A03E93E7824}" srcOrd="0" destOrd="0" presId="urn:microsoft.com/office/officeart/2005/8/layout/hProcess10"/>
    <dgm:cxn modelId="{509DC4D8-6825-4CDD-B635-A8E48FCD37B1}" type="presParOf" srcId="{E6271BD8-B80A-4579-BEA0-A232E5079CB6}" destId="{639B0B25-0DA0-4D01-9F95-76A5204EB17A}" srcOrd="1" destOrd="0" presId="urn:microsoft.com/office/officeart/2005/8/layout/hProcess10"/>
    <dgm:cxn modelId="{706A0B4E-E9FD-4A2B-A7D2-FDAAB37B1F47}" type="presParOf" srcId="{69B07B55-6CC5-411D-A6F1-E99CFD9792AA}" destId="{ABD60BBF-5079-4530-AA8D-A75C72A7FE70}" srcOrd="1" destOrd="0" presId="urn:microsoft.com/office/officeart/2005/8/layout/hProcess10"/>
    <dgm:cxn modelId="{99333F54-610F-4819-AACB-0941BA590236}" type="presParOf" srcId="{ABD60BBF-5079-4530-AA8D-A75C72A7FE70}" destId="{E8F4CB38-4E77-4070-9677-1FEBFEEB1C97}" srcOrd="0" destOrd="0" presId="urn:microsoft.com/office/officeart/2005/8/layout/hProcess10"/>
    <dgm:cxn modelId="{CF915332-F760-4086-80C6-D5D46CC1C75D}" type="presParOf" srcId="{69B07B55-6CC5-411D-A6F1-E99CFD9792AA}" destId="{9B61050D-55E0-4CAC-8D43-00323F63B043}" srcOrd="2" destOrd="0" presId="urn:microsoft.com/office/officeart/2005/8/layout/hProcess10"/>
    <dgm:cxn modelId="{1C63E29E-7B1A-4D06-AF12-A54111F0B007}" type="presParOf" srcId="{9B61050D-55E0-4CAC-8D43-00323F63B043}" destId="{3D6144E1-F8BE-4CE4-98BA-691C7B94788E}" srcOrd="0" destOrd="0" presId="urn:microsoft.com/office/officeart/2005/8/layout/hProcess10"/>
    <dgm:cxn modelId="{8F102E38-06D9-4259-A0B7-A0EF4D183096}" type="presParOf" srcId="{9B61050D-55E0-4CAC-8D43-00323F63B043}" destId="{72539B15-A336-4AD8-937E-A79793FDCE49}" srcOrd="1" destOrd="0" presId="urn:microsoft.com/office/officeart/2005/8/layout/hProcess10"/>
    <dgm:cxn modelId="{E046E413-32A4-4A22-9AFE-B1D4A8B77BFC}" type="presParOf" srcId="{69B07B55-6CC5-411D-A6F1-E99CFD9792AA}" destId="{7BC7F681-B513-4923-BD87-FF9EC3DA8720}" srcOrd="3" destOrd="0" presId="urn:microsoft.com/office/officeart/2005/8/layout/hProcess10"/>
    <dgm:cxn modelId="{91FA2A05-FDD3-45A1-9164-8604799BBA17}" type="presParOf" srcId="{7BC7F681-B513-4923-BD87-FF9EC3DA8720}" destId="{CE55A0F5-1BA9-4B43-9711-1AF1C30DC084}" srcOrd="0" destOrd="0" presId="urn:microsoft.com/office/officeart/2005/8/layout/hProcess10"/>
    <dgm:cxn modelId="{87C1932F-4973-4BEB-AED0-D0CDF987B9CD}" type="presParOf" srcId="{69B07B55-6CC5-411D-A6F1-E99CFD9792AA}" destId="{562D5D24-31E2-48DD-B2FD-DC33A1B7D418}" srcOrd="4" destOrd="0" presId="urn:microsoft.com/office/officeart/2005/8/layout/hProcess10"/>
    <dgm:cxn modelId="{21AE188B-DDED-4450-BA68-5F0D1E9B6A1F}" type="presParOf" srcId="{562D5D24-31E2-48DD-B2FD-DC33A1B7D418}" destId="{954611C4-91ED-417C-B08A-FDB5A395C4E0}" srcOrd="0" destOrd="0" presId="urn:microsoft.com/office/officeart/2005/8/layout/hProcess10"/>
    <dgm:cxn modelId="{4B2C08E1-0DDB-4F76-A775-464372D78FA7}" type="presParOf" srcId="{562D5D24-31E2-48DD-B2FD-DC33A1B7D418}" destId="{CCDB4BFF-B652-43DA-82B0-A9604EE9B03E}" srcOrd="1" destOrd="0" presId="urn:microsoft.com/office/officeart/2005/8/layout/hProcess10"/>
    <dgm:cxn modelId="{5AAB747B-7EAB-4506-97EE-EF48086EDE7B}" type="presParOf" srcId="{69B07B55-6CC5-411D-A6F1-E99CFD9792AA}" destId="{AF3603E4-99FC-4C15-938E-50DB9F50881A}" srcOrd="5" destOrd="0" presId="urn:microsoft.com/office/officeart/2005/8/layout/hProcess10"/>
    <dgm:cxn modelId="{AD537034-D4E3-4261-A2C1-41538B7342EC}" type="presParOf" srcId="{AF3603E4-99FC-4C15-938E-50DB9F50881A}" destId="{88702543-9195-4122-9391-700A5CE306FF}" srcOrd="0" destOrd="0" presId="urn:microsoft.com/office/officeart/2005/8/layout/hProcess10"/>
    <dgm:cxn modelId="{567AA356-8AC3-4233-90EA-DA664BDE7701}" type="presParOf" srcId="{69B07B55-6CC5-411D-A6F1-E99CFD9792AA}" destId="{4312C9FB-560E-4B03-ABD9-230D0EFE5250}" srcOrd="6" destOrd="0" presId="urn:microsoft.com/office/officeart/2005/8/layout/hProcess10"/>
    <dgm:cxn modelId="{340BED1C-25C3-404E-A837-9164A6EC502B}" type="presParOf" srcId="{4312C9FB-560E-4B03-ABD9-230D0EFE5250}" destId="{E2ACD819-D798-46E6-B7FB-3702C6B98146}" srcOrd="0" destOrd="0" presId="urn:microsoft.com/office/officeart/2005/8/layout/hProcess10"/>
    <dgm:cxn modelId="{FDF7092A-7CEF-4ED9-81AE-BC8EFD64B518}" type="presParOf" srcId="{4312C9FB-560E-4B03-ABD9-230D0EFE5250}" destId="{35DF4182-F334-46B2-A84C-05BFD80D8390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379F18-7393-4909-A643-7F2AFED3FC74}" type="doc">
      <dgm:prSet loTypeId="urn:microsoft.com/office/officeart/2005/8/layout/orgChart1" loCatId="hierarchy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pPr rtl="1"/>
          <a:endParaRPr lang="ar-EG"/>
        </a:p>
      </dgm:t>
    </dgm:pt>
    <dgm:pt modelId="{D12F1049-B087-459F-8E4E-6162FA42EBC1}">
      <dgm:prSet custT="1"/>
      <dgm:spPr/>
      <dgm:t>
        <a:bodyPr/>
        <a:lstStyle/>
        <a:p>
          <a:pPr rtl="1"/>
          <a:r>
            <a:rPr lang="en-US" sz="1050" b="1" i="0"/>
            <a:t>HC1 | 10259</a:t>
          </a:r>
          <a:endParaRPr lang="ar-EG" sz="1050"/>
        </a:p>
      </dgm:t>
    </dgm:pt>
    <dgm:pt modelId="{248C012F-25A5-4AE5-9E08-B69400E7679A}" type="parTrans" cxnId="{BEC65699-25B8-4093-91C1-F6F7ACAC050E}">
      <dgm:prSet/>
      <dgm:spPr/>
      <dgm:t>
        <a:bodyPr/>
        <a:lstStyle/>
        <a:p>
          <a:pPr rtl="1"/>
          <a:endParaRPr lang="ar-EG"/>
        </a:p>
      </dgm:t>
    </dgm:pt>
    <dgm:pt modelId="{2FC2A7C9-7B80-4EAB-96B2-3E645774DC4A}" type="sibTrans" cxnId="{BEC65699-25B8-4093-91C1-F6F7ACAC050E}">
      <dgm:prSet/>
      <dgm:spPr/>
      <dgm:t>
        <a:bodyPr/>
        <a:lstStyle/>
        <a:p>
          <a:pPr rtl="1"/>
          <a:endParaRPr lang="ar-EG"/>
        </a:p>
      </dgm:t>
    </dgm:pt>
    <dgm:pt modelId="{C03ADA81-5B1F-4633-92BB-CDCE7CB6416B}">
      <dgm:prSet custT="1"/>
      <dgm:spPr/>
      <dgm:t>
        <a:bodyPr/>
        <a:lstStyle/>
        <a:p>
          <a:pPr rtl="1"/>
          <a:r>
            <a:rPr lang="en-US" sz="900" b="1" i="0"/>
            <a:t>General</a:t>
          </a:r>
          <a:endParaRPr lang="ar-EG" sz="900" b="1"/>
        </a:p>
      </dgm:t>
    </dgm:pt>
    <dgm:pt modelId="{7006AFB9-D81A-41BE-BDE1-D28F77FEF47C}" type="parTrans" cxnId="{4AE25377-E3DD-4CDE-B372-A86FA33BE3B7}">
      <dgm:prSet/>
      <dgm:spPr/>
      <dgm:t>
        <a:bodyPr/>
        <a:lstStyle/>
        <a:p>
          <a:pPr rtl="1"/>
          <a:endParaRPr lang="ar-EG"/>
        </a:p>
      </dgm:t>
    </dgm:pt>
    <dgm:pt modelId="{19D5339F-D942-4ED6-BC0D-891C081AE180}" type="sibTrans" cxnId="{4AE25377-E3DD-4CDE-B372-A86FA33BE3B7}">
      <dgm:prSet/>
      <dgm:spPr/>
      <dgm:t>
        <a:bodyPr/>
        <a:lstStyle/>
        <a:p>
          <a:pPr rtl="1"/>
          <a:endParaRPr lang="ar-EG"/>
        </a:p>
      </dgm:t>
    </dgm:pt>
    <dgm:pt modelId="{6A03AEE6-3FDF-493E-A237-7C569CD02E29}">
      <dgm:prSet custT="1"/>
      <dgm:spPr/>
      <dgm:t>
        <a:bodyPr/>
        <a:lstStyle/>
        <a:p>
          <a:pPr rtl="1"/>
          <a:r>
            <a:rPr lang="en-US" sz="700" b="1" dirty="0"/>
            <a:t>Section / Contract Milestones</a:t>
          </a:r>
          <a:endParaRPr lang="ar-EG" sz="700" b="1" dirty="0"/>
        </a:p>
      </dgm:t>
    </dgm:pt>
    <dgm:pt modelId="{00AC152E-620E-4F4E-9590-FFCB99AD7AA2}" type="parTrans" cxnId="{C4259A2F-24DC-4826-8074-018ECA15510B}">
      <dgm:prSet/>
      <dgm:spPr/>
      <dgm:t>
        <a:bodyPr/>
        <a:lstStyle/>
        <a:p>
          <a:pPr rtl="1"/>
          <a:endParaRPr lang="ar-EG"/>
        </a:p>
      </dgm:t>
    </dgm:pt>
    <dgm:pt modelId="{C4F74FB8-C4CA-4DC2-B206-837287CC8E0C}" type="sibTrans" cxnId="{C4259A2F-24DC-4826-8074-018ECA15510B}">
      <dgm:prSet/>
      <dgm:spPr/>
      <dgm:t>
        <a:bodyPr/>
        <a:lstStyle/>
        <a:p>
          <a:pPr rtl="1"/>
          <a:endParaRPr lang="ar-EG"/>
        </a:p>
      </dgm:t>
    </dgm:pt>
    <dgm:pt modelId="{30F7E6A2-9CD1-4092-A4C6-09F5BFBBA2D4}">
      <dgm:prSet/>
      <dgm:spPr/>
      <dgm:t>
        <a:bodyPr/>
        <a:lstStyle/>
        <a:p>
          <a:pPr rtl="1"/>
          <a:r>
            <a:rPr lang="en-US"/>
            <a:t>Mockup / Benchmark</a:t>
          </a:r>
          <a:endParaRPr lang="ar-EG"/>
        </a:p>
      </dgm:t>
    </dgm:pt>
    <dgm:pt modelId="{B43C4947-B502-4CAF-984F-A758341D389A}" type="parTrans" cxnId="{59DE2232-1723-4E34-90D6-F7D01CE8DDAF}">
      <dgm:prSet/>
      <dgm:spPr/>
      <dgm:t>
        <a:bodyPr/>
        <a:lstStyle/>
        <a:p>
          <a:pPr rtl="1"/>
          <a:endParaRPr lang="ar-EG"/>
        </a:p>
      </dgm:t>
    </dgm:pt>
    <dgm:pt modelId="{2E46D4CF-A293-425A-96FA-3DC30E71F0A4}" type="sibTrans" cxnId="{59DE2232-1723-4E34-90D6-F7D01CE8DDAF}">
      <dgm:prSet/>
      <dgm:spPr/>
      <dgm:t>
        <a:bodyPr/>
        <a:lstStyle/>
        <a:p>
          <a:pPr rtl="1"/>
          <a:endParaRPr lang="ar-EG"/>
        </a:p>
      </dgm:t>
    </dgm:pt>
    <dgm:pt modelId="{FFAA1D71-6AF5-49C0-BB55-8D43449D504F}">
      <dgm:prSet/>
      <dgm:spPr/>
      <dgm:t>
        <a:bodyPr/>
        <a:lstStyle/>
        <a:p>
          <a:pPr rtl="1"/>
          <a:r>
            <a:rPr lang="en-US"/>
            <a:t>The Mound</a:t>
          </a:r>
          <a:endParaRPr lang="ar-EG"/>
        </a:p>
      </dgm:t>
    </dgm:pt>
    <dgm:pt modelId="{69765F2D-A000-4272-B074-9327924D0C26}" type="parTrans" cxnId="{A1662214-593D-4E86-AD8E-078D80E669D6}">
      <dgm:prSet/>
      <dgm:spPr/>
      <dgm:t>
        <a:bodyPr/>
        <a:lstStyle/>
        <a:p>
          <a:pPr rtl="1"/>
          <a:endParaRPr lang="ar-EG"/>
        </a:p>
      </dgm:t>
    </dgm:pt>
    <dgm:pt modelId="{1039E78C-ACCC-474F-A175-FD1A470FC71E}" type="sibTrans" cxnId="{A1662214-593D-4E86-AD8E-078D80E669D6}">
      <dgm:prSet/>
      <dgm:spPr/>
      <dgm:t>
        <a:bodyPr/>
        <a:lstStyle/>
        <a:p>
          <a:pPr rtl="1"/>
          <a:endParaRPr lang="ar-EG"/>
        </a:p>
      </dgm:t>
    </dgm:pt>
    <dgm:pt modelId="{5215D899-CA36-49AE-B911-0232B555B12A}">
      <dgm:prSet/>
      <dgm:spPr/>
      <dgm:t>
        <a:bodyPr/>
        <a:lstStyle/>
        <a:p>
          <a:pPr rtl="1"/>
          <a:r>
            <a:rPr lang="en-US"/>
            <a:t>The Ring</a:t>
          </a:r>
          <a:endParaRPr lang="ar-EG"/>
        </a:p>
      </dgm:t>
    </dgm:pt>
    <dgm:pt modelId="{3C1E8C3B-8C86-4CF1-B3F5-56F552CEEAE9}" type="parTrans" cxnId="{1AEE1C17-0BBD-49C7-B4F4-143DFA8EE5B9}">
      <dgm:prSet/>
      <dgm:spPr/>
      <dgm:t>
        <a:bodyPr/>
        <a:lstStyle/>
        <a:p>
          <a:pPr rtl="1"/>
          <a:endParaRPr lang="ar-EG"/>
        </a:p>
      </dgm:t>
    </dgm:pt>
    <dgm:pt modelId="{B412583D-67D1-40EC-8704-23BD8D07CD5E}" type="sibTrans" cxnId="{1AEE1C17-0BBD-49C7-B4F4-143DFA8EE5B9}">
      <dgm:prSet/>
      <dgm:spPr/>
      <dgm:t>
        <a:bodyPr/>
        <a:lstStyle/>
        <a:p>
          <a:pPr rtl="1"/>
          <a:endParaRPr lang="ar-EG"/>
        </a:p>
      </dgm:t>
    </dgm:pt>
    <dgm:pt modelId="{060D0D09-20D8-4354-AD60-50D6F32673E2}">
      <dgm:prSet/>
      <dgm:spPr/>
      <dgm:t>
        <a:bodyPr/>
        <a:lstStyle/>
        <a:p>
          <a:pPr rtl="1"/>
          <a:r>
            <a:rPr lang="en-US"/>
            <a:t>The Beach</a:t>
          </a:r>
          <a:endParaRPr lang="ar-EG"/>
        </a:p>
      </dgm:t>
    </dgm:pt>
    <dgm:pt modelId="{2A2CCB3A-30CC-4493-8180-6D4C423417EA}" type="parTrans" cxnId="{2D2AC435-B9C1-4508-87AE-08F1EC49F630}">
      <dgm:prSet/>
      <dgm:spPr/>
      <dgm:t>
        <a:bodyPr/>
        <a:lstStyle/>
        <a:p>
          <a:pPr rtl="1"/>
          <a:endParaRPr lang="ar-EG"/>
        </a:p>
      </dgm:t>
    </dgm:pt>
    <dgm:pt modelId="{9CB29F0E-40E8-4792-85C1-59B8FAE8E56E}" type="sibTrans" cxnId="{2D2AC435-B9C1-4508-87AE-08F1EC49F630}">
      <dgm:prSet/>
      <dgm:spPr/>
      <dgm:t>
        <a:bodyPr/>
        <a:lstStyle/>
        <a:p>
          <a:pPr rtl="1"/>
          <a:endParaRPr lang="ar-EG"/>
        </a:p>
      </dgm:t>
    </dgm:pt>
    <dgm:pt modelId="{4BAAF82B-0657-4F45-AD05-95EB7B138B33}">
      <dgm:prSet/>
      <dgm:spPr/>
      <dgm:t>
        <a:bodyPr/>
        <a:lstStyle/>
        <a:p>
          <a:pPr rtl="1"/>
          <a:r>
            <a:rPr lang="en-US"/>
            <a:t>The Tail</a:t>
          </a:r>
          <a:endParaRPr lang="ar-EG"/>
        </a:p>
      </dgm:t>
    </dgm:pt>
    <dgm:pt modelId="{3C3C5132-7161-41FE-AC69-7A500C66E62E}" type="parTrans" cxnId="{AFC00532-DC2A-4E8D-A4D2-890FBC2485A9}">
      <dgm:prSet/>
      <dgm:spPr/>
      <dgm:t>
        <a:bodyPr/>
        <a:lstStyle/>
        <a:p>
          <a:pPr rtl="1"/>
          <a:endParaRPr lang="ar-EG"/>
        </a:p>
      </dgm:t>
    </dgm:pt>
    <dgm:pt modelId="{57393CDE-EE3D-42E2-BFC1-33B6AF0BF840}" type="sibTrans" cxnId="{AFC00532-DC2A-4E8D-A4D2-890FBC2485A9}">
      <dgm:prSet/>
      <dgm:spPr/>
      <dgm:t>
        <a:bodyPr/>
        <a:lstStyle/>
        <a:p>
          <a:pPr rtl="1"/>
          <a:endParaRPr lang="ar-EG"/>
        </a:p>
      </dgm:t>
    </dgm:pt>
    <dgm:pt modelId="{883D710E-6029-4DA6-A5F3-17390E512901}">
      <dgm:prSet/>
      <dgm:spPr/>
      <dgm:t>
        <a:bodyPr/>
        <a:lstStyle/>
        <a:p>
          <a:pPr rtl="1"/>
          <a:r>
            <a:rPr lang="en-US"/>
            <a:t>Time for Completion</a:t>
          </a:r>
          <a:endParaRPr lang="ar-EG"/>
        </a:p>
      </dgm:t>
    </dgm:pt>
    <dgm:pt modelId="{D303DEDD-CC37-4CA2-BB27-34BCEAC4DED0}" type="parTrans" cxnId="{6E66E131-042B-4BA7-8C5E-C68AAE7BEA12}">
      <dgm:prSet/>
      <dgm:spPr/>
      <dgm:t>
        <a:bodyPr/>
        <a:lstStyle/>
        <a:p>
          <a:pPr rtl="1"/>
          <a:endParaRPr lang="ar-EG"/>
        </a:p>
      </dgm:t>
    </dgm:pt>
    <dgm:pt modelId="{41CB893D-CA39-494C-9A39-AB2DFD35CDA1}" type="sibTrans" cxnId="{6E66E131-042B-4BA7-8C5E-C68AAE7BEA12}">
      <dgm:prSet/>
      <dgm:spPr/>
      <dgm:t>
        <a:bodyPr/>
        <a:lstStyle/>
        <a:p>
          <a:pPr rtl="1"/>
          <a:endParaRPr lang="ar-EG"/>
        </a:p>
      </dgm:t>
    </dgm:pt>
    <dgm:pt modelId="{18B4D4F6-7EAC-4CE1-8D40-A6BEE57CDEEC}">
      <dgm:prSet custT="1"/>
      <dgm:spPr/>
      <dgm:t>
        <a:bodyPr/>
        <a:lstStyle/>
        <a:p>
          <a:pPr rtl="1"/>
          <a:r>
            <a:rPr lang="en-US" sz="700" b="1"/>
            <a:t>Key / Control Milestones</a:t>
          </a:r>
          <a:endParaRPr lang="ar-EG" sz="700" b="1"/>
        </a:p>
      </dgm:t>
    </dgm:pt>
    <dgm:pt modelId="{C62A343F-5C3B-42CF-AA1C-0A0A1E87F28D}" type="parTrans" cxnId="{D37F188C-D1CC-47C1-9786-EAAA2EC6F3DD}">
      <dgm:prSet/>
      <dgm:spPr/>
      <dgm:t>
        <a:bodyPr/>
        <a:lstStyle/>
        <a:p>
          <a:pPr rtl="1"/>
          <a:endParaRPr lang="ar-EG"/>
        </a:p>
      </dgm:t>
    </dgm:pt>
    <dgm:pt modelId="{2C70F554-F6E0-412C-9E50-387AF1906D3F}" type="sibTrans" cxnId="{D37F188C-D1CC-47C1-9786-EAAA2EC6F3DD}">
      <dgm:prSet/>
      <dgm:spPr/>
      <dgm:t>
        <a:bodyPr/>
        <a:lstStyle/>
        <a:p>
          <a:pPr rtl="1"/>
          <a:endParaRPr lang="ar-EG"/>
        </a:p>
      </dgm:t>
    </dgm:pt>
    <dgm:pt modelId="{275C390F-370E-45F4-B609-B50B90736E2C}">
      <dgm:prSet/>
      <dgm:spPr/>
      <dgm:t>
        <a:bodyPr/>
        <a:lstStyle/>
        <a:p>
          <a:pPr rtl="1"/>
          <a:r>
            <a:rPr lang="en-US"/>
            <a:t>Mockup / Benchmark</a:t>
          </a:r>
          <a:endParaRPr lang="ar-EG"/>
        </a:p>
      </dgm:t>
    </dgm:pt>
    <dgm:pt modelId="{6681841A-6AE0-40C0-8D9C-C4E28BEF1B94}" type="parTrans" cxnId="{5A8AB93C-03ED-479E-9880-EA556605B848}">
      <dgm:prSet/>
      <dgm:spPr/>
      <dgm:t>
        <a:bodyPr/>
        <a:lstStyle/>
        <a:p>
          <a:pPr rtl="1"/>
          <a:endParaRPr lang="ar-EG"/>
        </a:p>
      </dgm:t>
    </dgm:pt>
    <dgm:pt modelId="{4D814E3C-905C-45FD-85CE-B19C19C12315}" type="sibTrans" cxnId="{5A8AB93C-03ED-479E-9880-EA556605B848}">
      <dgm:prSet/>
      <dgm:spPr/>
      <dgm:t>
        <a:bodyPr/>
        <a:lstStyle/>
        <a:p>
          <a:pPr rtl="1"/>
          <a:endParaRPr lang="ar-EG"/>
        </a:p>
      </dgm:t>
    </dgm:pt>
    <dgm:pt modelId="{DA21546D-3FFE-45D4-ABFA-679AD2A76D59}">
      <dgm:prSet/>
      <dgm:spPr/>
      <dgm:t>
        <a:bodyPr/>
        <a:lstStyle/>
        <a:p>
          <a:pPr rtl="1"/>
          <a:r>
            <a:rPr lang="en-US"/>
            <a:t>The Mound</a:t>
          </a:r>
          <a:endParaRPr lang="ar-EG"/>
        </a:p>
      </dgm:t>
    </dgm:pt>
    <dgm:pt modelId="{099088E6-918B-46A0-8A90-EF702047D69F}" type="parTrans" cxnId="{BD4FEBB5-D4D7-43F6-9BC2-355FF32C5359}">
      <dgm:prSet/>
      <dgm:spPr/>
      <dgm:t>
        <a:bodyPr/>
        <a:lstStyle/>
        <a:p>
          <a:pPr rtl="1"/>
          <a:endParaRPr lang="ar-EG"/>
        </a:p>
      </dgm:t>
    </dgm:pt>
    <dgm:pt modelId="{7C637F18-A09B-45DA-B524-FDB3F492D8BE}" type="sibTrans" cxnId="{BD4FEBB5-D4D7-43F6-9BC2-355FF32C5359}">
      <dgm:prSet/>
      <dgm:spPr/>
      <dgm:t>
        <a:bodyPr/>
        <a:lstStyle/>
        <a:p>
          <a:pPr rtl="1"/>
          <a:endParaRPr lang="ar-EG"/>
        </a:p>
      </dgm:t>
    </dgm:pt>
    <dgm:pt modelId="{CC994AB1-B8BF-45D3-862C-B9A13704D60B}">
      <dgm:prSet/>
      <dgm:spPr/>
      <dgm:t>
        <a:bodyPr/>
        <a:lstStyle/>
        <a:p>
          <a:pPr rtl="1"/>
          <a:r>
            <a:rPr lang="en-US"/>
            <a:t>The Ring</a:t>
          </a:r>
          <a:endParaRPr lang="ar-EG"/>
        </a:p>
      </dgm:t>
    </dgm:pt>
    <dgm:pt modelId="{57772166-4103-44DD-A827-55FE7225CE92}" type="parTrans" cxnId="{70733DAA-6E29-4D47-9408-941D376D52A0}">
      <dgm:prSet/>
      <dgm:spPr/>
      <dgm:t>
        <a:bodyPr/>
        <a:lstStyle/>
        <a:p>
          <a:pPr rtl="1"/>
          <a:endParaRPr lang="ar-EG"/>
        </a:p>
      </dgm:t>
    </dgm:pt>
    <dgm:pt modelId="{70E89934-FBAA-45CF-BA47-7E4D8D423B2F}" type="sibTrans" cxnId="{70733DAA-6E29-4D47-9408-941D376D52A0}">
      <dgm:prSet/>
      <dgm:spPr/>
      <dgm:t>
        <a:bodyPr/>
        <a:lstStyle/>
        <a:p>
          <a:pPr rtl="1"/>
          <a:endParaRPr lang="ar-EG"/>
        </a:p>
      </dgm:t>
    </dgm:pt>
    <dgm:pt modelId="{A4048FA8-71E8-4872-84D1-1960F3A01453}">
      <dgm:prSet/>
      <dgm:spPr/>
      <dgm:t>
        <a:bodyPr/>
        <a:lstStyle/>
        <a:p>
          <a:pPr rtl="1"/>
          <a:r>
            <a:rPr lang="en-US"/>
            <a:t>The Beach</a:t>
          </a:r>
          <a:endParaRPr lang="ar-EG"/>
        </a:p>
      </dgm:t>
    </dgm:pt>
    <dgm:pt modelId="{5A506C08-5C2B-46FC-B10A-7B74456103A1}" type="parTrans" cxnId="{A646144C-5D58-4503-BB70-C387B01D44AB}">
      <dgm:prSet/>
      <dgm:spPr/>
      <dgm:t>
        <a:bodyPr/>
        <a:lstStyle/>
        <a:p>
          <a:pPr rtl="1"/>
          <a:endParaRPr lang="ar-EG"/>
        </a:p>
      </dgm:t>
    </dgm:pt>
    <dgm:pt modelId="{39D0F21C-20CC-432A-8DFC-EF688EED52DC}" type="sibTrans" cxnId="{A646144C-5D58-4503-BB70-C387B01D44AB}">
      <dgm:prSet/>
      <dgm:spPr/>
      <dgm:t>
        <a:bodyPr/>
        <a:lstStyle/>
        <a:p>
          <a:pPr rtl="1"/>
          <a:endParaRPr lang="ar-EG"/>
        </a:p>
      </dgm:t>
    </dgm:pt>
    <dgm:pt modelId="{6FE1BE5D-CCE4-4ADC-8FAD-722D389CE1F5}">
      <dgm:prSet/>
      <dgm:spPr/>
      <dgm:t>
        <a:bodyPr/>
        <a:lstStyle/>
        <a:p>
          <a:pPr rtl="1"/>
          <a:r>
            <a:rPr lang="en-US"/>
            <a:t>The Tail</a:t>
          </a:r>
          <a:endParaRPr lang="ar-EG"/>
        </a:p>
      </dgm:t>
    </dgm:pt>
    <dgm:pt modelId="{988B7A0F-62B5-436E-BAE2-3957058F874C}" type="parTrans" cxnId="{B42CCE96-343F-4E2C-BC8D-EDDE308FFB34}">
      <dgm:prSet/>
      <dgm:spPr/>
      <dgm:t>
        <a:bodyPr/>
        <a:lstStyle/>
        <a:p>
          <a:pPr rtl="1"/>
          <a:endParaRPr lang="ar-EG"/>
        </a:p>
      </dgm:t>
    </dgm:pt>
    <dgm:pt modelId="{3327247A-9052-4821-A2CC-0E305FCE649E}" type="sibTrans" cxnId="{B42CCE96-343F-4E2C-BC8D-EDDE308FFB34}">
      <dgm:prSet/>
      <dgm:spPr/>
      <dgm:t>
        <a:bodyPr/>
        <a:lstStyle/>
        <a:p>
          <a:pPr rtl="1"/>
          <a:endParaRPr lang="ar-EG"/>
        </a:p>
      </dgm:t>
    </dgm:pt>
    <dgm:pt modelId="{0AEE537B-B36B-4861-8B9C-1C8CD9F0DFD3}">
      <dgm:prSet custT="1"/>
      <dgm:spPr/>
      <dgm:t>
        <a:bodyPr/>
        <a:lstStyle/>
        <a:p>
          <a:pPr rtl="1"/>
          <a:r>
            <a:rPr lang="en-US" sz="700" b="1"/>
            <a:t>Mobilization</a:t>
          </a:r>
          <a:endParaRPr lang="ar-EG" sz="700" b="1"/>
        </a:p>
      </dgm:t>
    </dgm:pt>
    <dgm:pt modelId="{ED0089BB-C378-483F-AC30-60CDEFC97D80}" type="parTrans" cxnId="{059A73B4-80FA-46AE-A615-2608EF75008C}">
      <dgm:prSet/>
      <dgm:spPr/>
      <dgm:t>
        <a:bodyPr/>
        <a:lstStyle/>
        <a:p>
          <a:pPr rtl="1"/>
          <a:endParaRPr lang="ar-EG"/>
        </a:p>
      </dgm:t>
    </dgm:pt>
    <dgm:pt modelId="{782405DD-7B1E-4B5F-A547-4526F705850B}" type="sibTrans" cxnId="{059A73B4-80FA-46AE-A615-2608EF75008C}">
      <dgm:prSet/>
      <dgm:spPr/>
      <dgm:t>
        <a:bodyPr/>
        <a:lstStyle/>
        <a:p>
          <a:pPr rtl="1"/>
          <a:endParaRPr lang="ar-EG"/>
        </a:p>
      </dgm:t>
    </dgm:pt>
    <dgm:pt modelId="{455CAF9A-162F-402D-95A0-69D3E1C35CF1}">
      <dgm:prSet/>
      <dgm:spPr/>
      <dgm:t>
        <a:bodyPr/>
        <a:lstStyle/>
        <a:p>
          <a:pPr rtl="1"/>
          <a:r>
            <a:rPr lang="en-US"/>
            <a:t>Contractor's Submissions</a:t>
          </a:r>
          <a:endParaRPr lang="ar-EG"/>
        </a:p>
      </dgm:t>
    </dgm:pt>
    <dgm:pt modelId="{E743D7BC-9134-4E44-B176-9B9A2842DD0C}" type="parTrans" cxnId="{D2BF6AB3-23C7-491A-B915-8ACAEECF6DAE}">
      <dgm:prSet/>
      <dgm:spPr/>
      <dgm:t>
        <a:bodyPr/>
        <a:lstStyle/>
        <a:p>
          <a:pPr rtl="1"/>
          <a:endParaRPr lang="ar-EG"/>
        </a:p>
      </dgm:t>
    </dgm:pt>
    <dgm:pt modelId="{4B589271-EC6E-41BC-87F3-95D9EE224117}" type="sibTrans" cxnId="{D2BF6AB3-23C7-491A-B915-8ACAEECF6DAE}">
      <dgm:prSet/>
      <dgm:spPr/>
      <dgm:t>
        <a:bodyPr/>
        <a:lstStyle/>
        <a:p>
          <a:pPr rtl="1"/>
          <a:endParaRPr lang="ar-EG"/>
        </a:p>
      </dgm:t>
    </dgm:pt>
    <dgm:pt modelId="{FA8A7B86-7A03-4A86-B0E1-4207BF1BE5C6}">
      <dgm:prSet/>
      <dgm:spPr/>
      <dgm:t>
        <a:bodyPr/>
        <a:lstStyle/>
        <a:p>
          <a:pPr rtl="1"/>
          <a:r>
            <a:rPr lang="en-US"/>
            <a:t>Mobilization &amp; Site Establishment</a:t>
          </a:r>
          <a:endParaRPr lang="ar-EG"/>
        </a:p>
      </dgm:t>
    </dgm:pt>
    <dgm:pt modelId="{1B316E05-78FB-467E-9378-894562A7B17E}" type="parTrans" cxnId="{CEDCBD56-0A61-4581-878B-0FF4A1F1DC5A}">
      <dgm:prSet/>
      <dgm:spPr/>
      <dgm:t>
        <a:bodyPr/>
        <a:lstStyle/>
        <a:p>
          <a:pPr rtl="1"/>
          <a:endParaRPr lang="ar-EG"/>
        </a:p>
      </dgm:t>
    </dgm:pt>
    <dgm:pt modelId="{A4DCCA8E-58B3-494B-8B58-96641D9D6023}" type="sibTrans" cxnId="{CEDCBD56-0A61-4581-878B-0FF4A1F1DC5A}">
      <dgm:prSet/>
      <dgm:spPr/>
      <dgm:t>
        <a:bodyPr/>
        <a:lstStyle/>
        <a:p>
          <a:pPr rtl="1"/>
          <a:endParaRPr lang="ar-EG"/>
        </a:p>
      </dgm:t>
    </dgm:pt>
    <dgm:pt modelId="{D29E7481-2787-4E76-BDF5-1B026C75E47D}">
      <dgm:prSet custT="1"/>
      <dgm:spPr/>
      <dgm:t>
        <a:bodyPr/>
        <a:lstStyle/>
        <a:p>
          <a:pPr rtl="1"/>
          <a:r>
            <a:rPr lang="en-US" sz="700" b="1"/>
            <a:t>Interface Milestones</a:t>
          </a:r>
          <a:endParaRPr lang="ar-EG" sz="700" b="1"/>
        </a:p>
      </dgm:t>
    </dgm:pt>
    <dgm:pt modelId="{4D182E44-B03A-4326-8435-840B4CD293E1}" type="parTrans" cxnId="{53EE5316-16B3-4608-BEAD-6C5669490685}">
      <dgm:prSet/>
      <dgm:spPr/>
      <dgm:t>
        <a:bodyPr/>
        <a:lstStyle/>
        <a:p>
          <a:pPr rtl="1"/>
          <a:endParaRPr lang="ar-EG"/>
        </a:p>
      </dgm:t>
    </dgm:pt>
    <dgm:pt modelId="{A0D46386-EB38-43CC-9C39-CAF444D8A8F1}" type="sibTrans" cxnId="{53EE5316-16B3-4608-BEAD-6C5669490685}">
      <dgm:prSet/>
      <dgm:spPr/>
      <dgm:t>
        <a:bodyPr/>
        <a:lstStyle/>
        <a:p>
          <a:pPr rtl="1"/>
          <a:endParaRPr lang="ar-EG"/>
        </a:p>
      </dgm:t>
    </dgm:pt>
    <dgm:pt modelId="{E7CF73DB-46A0-4242-BE49-A8F36D4A6587}">
      <dgm:prSet/>
      <dgm:spPr/>
      <dgm:t>
        <a:bodyPr/>
        <a:lstStyle/>
        <a:p>
          <a:pPr rtl="1"/>
          <a:r>
            <a:rPr lang="en-US"/>
            <a:t>Procurement</a:t>
          </a:r>
          <a:endParaRPr lang="ar-EG"/>
        </a:p>
      </dgm:t>
    </dgm:pt>
    <dgm:pt modelId="{98B7B0E6-6E80-42F1-B97F-06F2E33B52D8}" type="parTrans" cxnId="{B8129C5D-C450-4611-B229-07F8E02C62F2}">
      <dgm:prSet/>
      <dgm:spPr/>
      <dgm:t>
        <a:bodyPr/>
        <a:lstStyle/>
        <a:p>
          <a:pPr rtl="1"/>
          <a:endParaRPr lang="ar-EG"/>
        </a:p>
      </dgm:t>
    </dgm:pt>
    <dgm:pt modelId="{D51368B7-B6C1-41C8-A91C-73D170E05702}" type="sibTrans" cxnId="{B8129C5D-C450-4611-B229-07F8E02C62F2}">
      <dgm:prSet/>
      <dgm:spPr/>
      <dgm:t>
        <a:bodyPr/>
        <a:lstStyle/>
        <a:p>
          <a:pPr rtl="1"/>
          <a:endParaRPr lang="ar-EG"/>
        </a:p>
      </dgm:t>
    </dgm:pt>
    <dgm:pt modelId="{25E25023-A3E0-4566-965E-E17E961C1CC6}">
      <dgm:prSet/>
      <dgm:spPr/>
      <dgm:t>
        <a:bodyPr/>
        <a:lstStyle/>
        <a:p>
          <a:pPr rtl="1"/>
          <a:r>
            <a:rPr lang="en-US"/>
            <a:t>Approval of Detailed Engineering</a:t>
          </a:r>
          <a:endParaRPr lang="ar-EG"/>
        </a:p>
      </dgm:t>
    </dgm:pt>
    <dgm:pt modelId="{47B4FD7D-3081-44D5-A820-18FD7EFBE0FC}" type="parTrans" cxnId="{DD6EBD75-F521-44B7-95C2-DDAC62EBB0B3}">
      <dgm:prSet/>
      <dgm:spPr/>
      <dgm:t>
        <a:bodyPr/>
        <a:lstStyle/>
        <a:p>
          <a:pPr rtl="1"/>
          <a:endParaRPr lang="ar-EG"/>
        </a:p>
      </dgm:t>
    </dgm:pt>
    <dgm:pt modelId="{166F867A-23FE-4B4A-B480-7EF3CC26090A}" type="sibTrans" cxnId="{DD6EBD75-F521-44B7-95C2-DDAC62EBB0B3}">
      <dgm:prSet/>
      <dgm:spPr/>
      <dgm:t>
        <a:bodyPr/>
        <a:lstStyle/>
        <a:p>
          <a:pPr rtl="1"/>
          <a:endParaRPr lang="ar-EG"/>
        </a:p>
      </dgm:t>
    </dgm:pt>
    <dgm:pt modelId="{0082EAA8-2EC6-492C-9408-075EC628535F}">
      <dgm:prSet/>
      <dgm:spPr/>
      <dgm:t>
        <a:bodyPr/>
        <a:lstStyle/>
        <a:p>
          <a:pPr rtl="1"/>
          <a:r>
            <a:rPr lang="en-US"/>
            <a:t>Manufacturing &amp; Delivery</a:t>
          </a:r>
          <a:endParaRPr lang="ar-EG"/>
        </a:p>
      </dgm:t>
    </dgm:pt>
    <dgm:pt modelId="{E05AA685-FA9F-49CB-BF61-8EDF52DEFAC9}" type="parTrans" cxnId="{C2DBB843-E87B-4FD3-8682-E5659AFDD82F}">
      <dgm:prSet/>
      <dgm:spPr/>
      <dgm:t>
        <a:bodyPr/>
        <a:lstStyle/>
        <a:p>
          <a:pPr rtl="1"/>
          <a:endParaRPr lang="ar-EG"/>
        </a:p>
      </dgm:t>
    </dgm:pt>
    <dgm:pt modelId="{B00EC0F4-3406-4682-A089-72F0E50E4358}" type="sibTrans" cxnId="{C2DBB843-E87B-4FD3-8682-E5659AFDD82F}">
      <dgm:prSet/>
      <dgm:spPr/>
      <dgm:t>
        <a:bodyPr/>
        <a:lstStyle/>
        <a:p>
          <a:pPr rtl="1"/>
          <a:endParaRPr lang="ar-EG"/>
        </a:p>
      </dgm:t>
    </dgm:pt>
    <dgm:pt modelId="{14AAD7D6-AF87-4EFD-8650-BDF8381A9FCC}">
      <dgm:prSet/>
      <dgm:spPr/>
      <dgm:t>
        <a:bodyPr/>
        <a:lstStyle/>
        <a:p>
          <a:pPr rtl="1"/>
          <a:r>
            <a:rPr lang="en-US"/>
            <a:t>Construction of Facilities</a:t>
          </a:r>
          <a:endParaRPr lang="ar-EG"/>
        </a:p>
      </dgm:t>
    </dgm:pt>
    <dgm:pt modelId="{50C0BDE8-BCB0-4E27-BB2B-348613050C53}" type="parTrans" cxnId="{26F50507-0395-4249-BC91-120E6C7EB26B}">
      <dgm:prSet/>
      <dgm:spPr/>
      <dgm:t>
        <a:bodyPr/>
        <a:lstStyle/>
        <a:p>
          <a:pPr rtl="1"/>
          <a:endParaRPr lang="ar-EG"/>
        </a:p>
      </dgm:t>
    </dgm:pt>
    <dgm:pt modelId="{BFCC9E24-42A2-460A-9286-B66D1AB5FABA}" type="sibTrans" cxnId="{26F50507-0395-4249-BC91-120E6C7EB26B}">
      <dgm:prSet/>
      <dgm:spPr/>
      <dgm:t>
        <a:bodyPr/>
        <a:lstStyle/>
        <a:p>
          <a:pPr rtl="1"/>
          <a:endParaRPr lang="ar-EG"/>
        </a:p>
      </dgm:t>
    </dgm:pt>
    <dgm:pt modelId="{00498FA9-44EE-498D-B5A5-AEE8D3550A9A}">
      <dgm:prSet custT="1"/>
      <dgm:spPr/>
      <dgm:t>
        <a:bodyPr/>
        <a:lstStyle/>
        <a:p>
          <a:pPr rtl="1"/>
          <a:r>
            <a:rPr lang="en-US" sz="900" b="1"/>
            <a:t>Engineering</a:t>
          </a:r>
          <a:endParaRPr lang="ar-EG" sz="900" b="1"/>
        </a:p>
      </dgm:t>
    </dgm:pt>
    <dgm:pt modelId="{2552E423-74DA-4F5F-ABF8-155B8D474171}" type="parTrans" cxnId="{1F2B1CCD-BBD4-4D4B-8D9B-A2C70798756C}">
      <dgm:prSet/>
      <dgm:spPr/>
      <dgm:t>
        <a:bodyPr/>
        <a:lstStyle/>
        <a:p>
          <a:pPr rtl="1"/>
          <a:endParaRPr lang="ar-EG"/>
        </a:p>
      </dgm:t>
    </dgm:pt>
    <dgm:pt modelId="{57C7982E-F2A7-46B6-8484-C624DD32E8B2}" type="sibTrans" cxnId="{1F2B1CCD-BBD4-4D4B-8D9B-A2C70798756C}">
      <dgm:prSet/>
      <dgm:spPr/>
      <dgm:t>
        <a:bodyPr/>
        <a:lstStyle/>
        <a:p>
          <a:pPr rtl="1"/>
          <a:endParaRPr lang="ar-EG"/>
        </a:p>
      </dgm:t>
    </dgm:pt>
    <dgm:pt modelId="{B5F9737D-5218-4568-AF9C-CF4BFBEC1429}">
      <dgm:prSet custT="1"/>
      <dgm:spPr/>
      <dgm:t>
        <a:bodyPr/>
        <a:lstStyle/>
        <a:p>
          <a:pPr rtl="1"/>
          <a:r>
            <a:rPr lang="en-US" sz="700" b="1" dirty="0"/>
            <a:t>BIM Models</a:t>
          </a:r>
          <a:endParaRPr lang="ar-EG" sz="700" b="1" dirty="0"/>
        </a:p>
      </dgm:t>
    </dgm:pt>
    <dgm:pt modelId="{64EAE86A-9E04-4135-B30B-4E89B982FA6E}" type="parTrans" cxnId="{7332B98A-B59F-4BD7-9121-2BAF5ABC033D}">
      <dgm:prSet/>
      <dgm:spPr/>
      <dgm:t>
        <a:bodyPr/>
        <a:lstStyle/>
        <a:p>
          <a:pPr rtl="1"/>
          <a:endParaRPr lang="ar-EG"/>
        </a:p>
      </dgm:t>
    </dgm:pt>
    <dgm:pt modelId="{BD7F5A8C-234B-4D64-88EA-D9CC8C596750}" type="sibTrans" cxnId="{7332B98A-B59F-4BD7-9121-2BAF5ABC033D}">
      <dgm:prSet/>
      <dgm:spPr/>
      <dgm:t>
        <a:bodyPr/>
        <a:lstStyle/>
        <a:p>
          <a:pPr rtl="1"/>
          <a:endParaRPr lang="ar-EG"/>
        </a:p>
      </dgm:t>
    </dgm:pt>
    <dgm:pt modelId="{23C885BD-D868-4FEC-9554-F46F010319C1}">
      <dgm:prSet/>
      <dgm:spPr/>
      <dgm:t>
        <a:bodyPr/>
        <a:lstStyle/>
        <a:p>
          <a:pPr rtl="1"/>
          <a:r>
            <a:rPr lang="en-US"/>
            <a:t>Façade</a:t>
          </a:r>
          <a:endParaRPr lang="ar-EG"/>
        </a:p>
      </dgm:t>
    </dgm:pt>
    <dgm:pt modelId="{FCCA86BE-FB46-401B-9E7C-2A7736614ACA}" type="parTrans" cxnId="{06718F9E-ACC2-4EB8-929A-53461C782C46}">
      <dgm:prSet/>
      <dgm:spPr/>
      <dgm:t>
        <a:bodyPr/>
        <a:lstStyle/>
        <a:p>
          <a:pPr rtl="1"/>
          <a:endParaRPr lang="ar-EG"/>
        </a:p>
      </dgm:t>
    </dgm:pt>
    <dgm:pt modelId="{77AE85B6-FA0F-485C-AABD-BE9B6ECD7397}" type="sibTrans" cxnId="{06718F9E-ACC2-4EB8-929A-53461C782C46}">
      <dgm:prSet/>
      <dgm:spPr/>
      <dgm:t>
        <a:bodyPr/>
        <a:lstStyle/>
        <a:p>
          <a:pPr rtl="1"/>
          <a:endParaRPr lang="ar-EG"/>
        </a:p>
      </dgm:t>
    </dgm:pt>
    <dgm:pt modelId="{D3BF6E77-DA9E-4D5B-BE3B-C9074EDC6A07}">
      <dgm:prSet custT="1"/>
      <dgm:spPr/>
      <dgm:t>
        <a:bodyPr/>
        <a:lstStyle/>
        <a:p>
          <a:pPr rtl="1"/>
          <a:r>
            <a:rPr lang="en-US" sz="700" b="1" dirty="0"/>
            <a:t>Shop Drawings</a:t>
          </a:r>
          <a:endParaRPr lang="ar-EG" sz="700" b="1" dirty="0"/>
        </a:p>
      </dgm:t>
    </dgm:pt>
    <dgm:pt modelId="{B848EAFC-5520-4DDA-B3AE-891636374C3D}" type="parTrans" cxnId="{432AC407-4AE5-465D-9CD7-8A2F018192CD}">
      <dgm:prSet/>
      <dgm:spPr/>
      <dgm:t>
        <a:bodyPr/>
        <a:lstStyle/>
        <a:p>
          <a:pPr rtl="1"/>
          <a:endParaRPr lang="ar-EG"/>
        </a:p>
      </dgm:t>
    </dgm:pt>
    <dgm:pt modelId="{08C0345A-30D5-4AAF-866C-F3E9EE883E76}" type="sibTrans" cxnId="{432AC407-4AE5-465D-9CD7-8A2F018192CD}">
      <dgm:prSet/>
      <dgm:spPr/>
      <dgm:t>
        <a:bodyPr/>
        <a:lstStyle/>
        <a:p>
          <a:pPr rtl="1"/>
          <a:endParaRPr lang="ar-EG"/>
        </a:p>
      </dgm:t>
    </dgm:pt>
    <dgm:pt modelId="{4A797522-1A72-4A02-81C3-A82082A76774}">
      <dgm:prSet/>
      <dgm:spPr/>
      <dgm:t>
        <a:bodyPr/>
        <a:lstStyle/>
        <a:p>
          <a:pPr rtl="1"/>
          <a:r>
            <a:rPr lang="en-US"/>
            <a:t>Façade</a:t>
          </a:r>
          <a:endParaRPr lang="ar-EG"/>
        </a:p>
      </dgm:t>
    </dgm:pt>
    <dgm:pt modelId="{0139927C-C054-416D-BBD5-ACC32872109F}" type="parTrans" cxnId="{2DFE8551-9F33-4C34-90FA-ABDC297412DA}">
      <dgm:prSet/>
      <dgm:spPr/>
      <dgm:t>
        <a:bodyPr/>
        <a:lstStyle/>
        <a:p>
          <a:pPr rtl="1"/>
          <a:endParaRPr lang="ar-EG"/>
        </a:p>
      </dgm:t>
    </dgm:pt>
    <dgm:pt modelId="{9AA2E839-9D49-45CC-B9D6-0E452A598A86}" type="sibTrans" cxnId="{2DFE8551-9F33-4C34-90FA-ABDC297412DA}">
      <dgm:prSet/>
      <dgm:spPr/>
      <dgm:t>
        <a:bodyPr/>
        <a:lstStyle/>
        <a:p>
          <a:pPr rtl="1"/>
          <a:endParaRPr lang="ar-EG"/>
        </a:p>
      </dgm:t>
    </dgm:pt>
    <dgm:pt modelId="{C2F3625E-011A-4422-9F58-0BA5BD9B90AE}">
      <dgm:prSet custT="1"/>
      <dgm:spPr/>
      <dgm:t>
        <a:bodyPr/>
        <a:lstStyle/>
        <a:p>
          <a:pPr rtl="1"/>
          <a:r>
            <a:rPr lang="en-US" sz="700" b="1"/>
            <a:t>Method Statements</a:t>
          </a:r>
          <a:endParaRPr lang="ar-EG" sz="700" b="1"/>
        </a:p>
      </dgm:t>
    </dgm:pt>
    <dgm:pt modelId="{064302C8-7290-4287-B126-D6E7972C2885}" type="parTrans" cxnId="{A8D193DC-2798-4223-BDE4-1C307D7B765D}">
      <dgm:prSet/>
      <dgm:spPr/>
      <dgm:t>
        <a:bodyPr/>
        <a:lstStyle/>
        <a:p>
          <a:pPr rtl="1"/>
          <a:endParaRPr lang="ar-EG"/>
        </a:p>
      </dgm:t>
    </dgm:pt>
    <dgm:pt modelId="{BE4FFA47-55FA-4F31-8A0F-279B89993D06}" type="sibTrans" cxnId="{A8D193DC-2798-4223-BDE4-1C307D7B765D}">
      <dgm:prSet/>
      <dgm:spPr/>
      <dgm:t>
        <a:bodyPr/>
        <a:lstStyle/>
        <a:p>
          <a:pPr rtl="1"/>
          <a:endParaRPr lang="ar-EG"/>
        </a:p>
      </dgm:t>
    </dgm:pt>
    <dgm:pt modelId="{5921BC2D-A897-4ED6-AD82-E28B7849B310}">
      <dgm:prSet/>
      <dgm:spPr/>
      <dgm:t>
        <a:bodyPr/>
        <a:lstStyle/>
        <a:p>
          <a:pPr rtl="1"/>
          <a:r>
            <a:rPr lang="en-US"/>
            <a:t>Façade</a:t>
          </a:r>
          <a:endParaRPr lang="ar-EG"/>
        </a:p>
      </dgm:t>
    </dgm:pt>
    <dgm:pt modelId="{67442E35-2DE0-4086-A9BC-432094C07467}" type="parTrans" cxnId="{8EF64E74-02EC-440C-9083-8A2CC8E8E5E0}">
      <dgm:prSet/>
      <dgm:spPr/>
      <dgm:t>
        <a:bodyPr/>
        <a:lstStyle/>
        <a:p>
          <a:pPr rtl="1"/>
          <a:endParaRPr lang="ar-EG"/>
        </a:p>
      </dgm:t>
    </dgm:pt>
    <dgm:pt modelId="{12D61DE0-07CE-4E66-8506-242961945BF7}" type="sibTrans" cxnId="{8EF64E74-02EC-440C-9083-8A2CC8E8E5E0}">
      <dgm:prSet/>
      <dgm:spPr/>
      <dgm:t>
        <a:bodyPr/>
        <a:lstStyle/>
        <a:p>
          <a:pPr rtl="1"/>
          <a:endParaRPr lang="ar-EG"/>
        </a:p>
      </dgm:t>
    </dgm:pt>
    <dgm:pt modelId="{B15F782D-5A50-41E2-B7B5-0BFB84621123}">
      <dgm:prSet custT="1"/>
      <dgm:spPr/>
      <dgm:t>
        <a:bodyPr/>
        <a:lstStyle/>
        <a:p>
          <a:pPr rtl="1"/>
          <a:r>
            <a:rPr lang="en-US" sz="900" b="1" dirty="0"/>
            <a:t>Materials Procurement</a:t>
          </a:r>
          <a:endParaRPr lang="ar-EG" sz="900" b="1" dirty="0"/>
        </a:p>
      </dgm:t>
    </dgm:pt>
    <dgm:pt modelId="{F8C587DD-F275-4B2C-B8CB-1A7878EAF44E}" type="parTrans" cxnId="{51B4B74C-3294-4A52-B8EE-31204DE7716B}">
      <dgm:prSet/>
      <dgm:spPr/>
      <dgm:t>
        <a:bodyPr/>
        <a:lstStyle/>
        <a:p>
          <a:pPr rtl="1"/>
          <a:endParaRPr lang="ar-EG"/>
        </a:p>
      </dgm:t>
    </dgm:pt>
    <dgm:pt modelId="{894C79F4-A845-47A6-BB8D-8397297DDD4E}" type="sibTrans" cxnId="{51B4B74C-3294-4A52-B8EE-31204DE7716B}">
      <dgm:prSet/>
      <dgm:spPr/>
      <dgm:t>
        <a:bodyPr/>
        <a:lstStyle/>
        <a:p>
          <a:pPr rtl="1"/>
          <a:endParaRPr lang="ar-EG"/>
        </a:p>
      </dgm:t>
    </dgm:pt>
    <dgm:pt modelId="{34DC0F1E-0BA4-4A50-BFAF-DC485A0057A0}">
      <dgm:prSet custT="1"/>
      <dgm:spPr/>
      <dgm:t>
        <a:bodyPr/>
        <a:lstStyle/>
        <a:p>
          <a:pPr rtl="1"/>
          <a:r>
            <a:rPr lang="en-US" sz="700" b="1" dirty="0"/>
            <a:t>Material Submission</a:t>
          </a:r>
          <a:endParaRPr lang="ar-EG" sz="700" b="1" dirty="0"/>
        </a:p>
      </dgm:t>
    </dgm:pt>
    <dgm:pt modelId="{3B28F387-43EA-4DF3-9233-2AFB1D976F7C}" type="parTrans" cxnId="{A50BC420-F210-4E44-8820-51C75601CD3F}">
      <dgm:prSet/>
      <dgm:spPr/>
      <dgm:t>
        <a:bodyPr/>
        <a:lstStyle/>
        <a:p>
          <a:pPr rtl="1"/>
          <a:endParaRPr lang="ar-EG"/>
        </a:p>
      </dgm:t>
    </dgm:pt>
    <dgm:pt modelId="{85A45BFE-25C7-4C5A-9CEE-7DD67BEA1C02}" type="sibTrans" cxnId="{A50BC420-F210-4E44-8820-51C75601CD3F}">
      <dgm:prSet/>
      <dgm:spPr/>
      <dgm:t>
        <a:bodyPr/>
        <a:lstStyle/>
        <a:p>
          <a:pPr rtl="1"/>
          <a:endParaRPr lang="ar-EG"/>
        </a:p>
      </dgm:t>
    </dgm:pt>
    <dgm:pt modelId="{257EA507-2B46-4163-B88D-FBFFFB2DD7D4}">
      <dgm:prSet/>
      <dgm:spPr/>
      <dgm:t>
        <a:bodyPr/>
        <a:lstStyle/>
        <a:p>
          <a:pPr rtl="1"/>
          <a:r>
            <a:rPr lang="en-US" dirty="0"/>
            <a:t>Façade</a:t>
          </a:r>
          <a:endParaRPr lang="ar-EG" dirty="0"/>
        </a:p>
      </dgm:t>
    </dgm:pt>
    <dgm:pt modelId="{2481D58D-100B-4BA3-8FFB-AABB1FE9D6B5}" type="parTrans" cxnId="{81F1282C-7471-4F20-A985-1923309C1D70}">
      <dgm:prSet/>
      <dgm:spPr/>
      <dgm:t>
        <a:bodyPr/>
        <a:lstStyle/>
        <a:p>
          <a:pPr rtl="1"/>
          <a:endParaRPr lang="ar-EG"/>
        </a:p>
      </dgm:t>
    </dgm:pt>
    <dgm:pt modelId="{A8A6890F-9906-4C78-899E-BEEDE13B971C}" type="sibTrans" cxnId="{81F1282C-7471-4F20-A985-1923309C1D70}">
      <dgm:prSet/>
      <dgm:spPr/>
      <dgm:t>
        <a:bodyPr/>
        <a:lstStyle/>
        <a:p>
          <a:pPr rtl="1"/>
          <a:endParaRPr lang="ar-EG"/>
        </a:p>
      </dgm:t>
    </dgm:pt>
    <dgm:pt modelId="{FA3FE277-6FB4-4DD6-AB52-4B17C6D12911}">
      <dgm:prSet custT="1"/>
      <dgm:spPr/>
      <dgm:t>
        <a:bodyPr/>
        <a:lstStyle/>
        <a:p>
          <a:pPr rtl="1"/>
          <a:r>
            <a:rPr lang="en-US" sz="700" b="1" dirty="0"/>
            <a:t>Purchase Material</a:t>
          </a:r>
          <a:endParaRPr lang="ar-EG" sz="700" b="1" dirty="0"/>
        </a:p>
      </dgm:t>
    </dgm:pt>
    <dgm:pt modelId="{D1CC32C7-26BC-406A-8E87-D02704745A41}" type="parTrans" cxnId="{A66A8153-92AF-44A8-9EE2-7366C911638D}">
      <dgm:prSet/>
      <dgm:spPr/>
      <dgm:t>
        <a:bodyPr/>
        <a:lstStyle/>
        <a:p>
          <a:pPr rtl="1"/>
          <a:endParaRPr lang="ar-EG"/>
        </a:p>
      </dgm:t>
    </dgm:pt>
    <dgm:pt modelId="{035C12D7-5F04-44C8-A22E-280652467327}" type="sibTrans" cxnId="{A66A8153-92AF-44A8-9EE2-7366C911638D}">
      <dgm:prSet/>
      <dgm:spPr/>
      <dgm:t>
        <a:bodyPr/>
        <a:lstStyle/>
        <a:p>
          <a:pPr rtl="1"/>
          <a:endParaRPr lang="ar-EG"/>
        </a:p>
      </dgm:t>
    </dgm:pt>
    <dgm:pt modelId="{88B1BA71-02E5-4EA7-9102-F19BD5AF95EB}">
      <dgm:prSet/>
      <dgm:spPr/>
      <dgm:t>
        <a:bodyPr/>
        <a:lstStyle/>
        <a:p>
          <a:pPr rtl="1"/>
          <a:r>
            <a:rPr lang="en-US"/>
            <a:t>Batch No.01 (Mockup / Benchmark)</a:t>
          </a:r>
          <a:endParaRPr lang="ar-EG"/>
        </a:p>
      </dgm:t>
    </dgm:pt>
    <dgm:pt modelId="{1CE0E3D5-1476-458D-9EFB-FAB2DD3EAA3C}" type="parTrans" cxnId="{274F24D4-B42D-4B0E-9952-1F6ADC2DC4DE}">
      <dgm:prSet/>
      <dgm:spPr/>
      <dgm:t>
        <a:bodyPr/>
        <a:lstStyle/>
        <a:p>
          <a:pPr rtl="1"/>
          <a:endParaRPr lang="ar-EG"/>
        </a:p>
      </dgm:t>
    </dgm:pt>
    <dgm:pt modelId="{122B8821-D36B-4CA7-ADBB-795D48C34450}" type="sibTrans" cxnId="{274F24D4-B42D-4B0E-9952-1F6ADC2DC4DE}">
      <dgm:prSet/>
      <dgm:spPr/>
      <dgm:t>
        <a:bodyPr/>
        <a:lstStyle/>
        <a:p>
          <a:pPr rtl="1"/>
          <a:endParaRPr lang="ar-EG"/>
        </a:p>
      </dgm:t>
    </dgm:pt>
    <dgm:pt modelId="{1CDC5DAF-B68D-4216-86C4-42023D571D41}">
      <dgm:prSet/>
      <dgm:spPr/>
      <dgm:t>
        <a:bodyPr/>
        <a:lstStyle/>
        <a:p>
          <a:pPr rtl="1"/>
          <a:r>
            <a:rPr lang="en-US"/>
            <a:t>Batch No.02</a:t>
          </a:r>
          <a:endParaRPr lang="ar-EG"/>
        </a:p>
      </dgm:t>
    </dgm:pt>
    <dgm:pt modelId="{D1586B29-D13B-4E5D-8417-327663C9036D}" type="parTrans" cxnId="{D478BD99-9936-457E-B994-9DCF49CEB77A}">
      <dgm:prSet/>
      <dgm:spPr/>
      <dgm:t>
        <a:bodyPr/>
        <a:lstStyle/>
        <a:p>
          <a:pPr rtl="1"/>
          <a:endParaRPr lang="ar-EG"/>
        </a:p>
      </dgm:t>
    </dgm:pt>
    <dgm:pt modelId="{9BC8A575-6B95-4F51-BB49-2010C22E8161}" type="sibTrans" cxnId="{D478BD99-9936-457E-B994-9DCF49CEB77A}">
      <dgm:prSet/>
      <dgm:spPr/>
      <dgm:t>
        <a:bodyPr/>
        <a:lstStyle/>
        <a:p>
          <a:pPr rtl="1"/>
          <a:endParaRPr lang="ar-EG"/>
        </a:p>
      </dgm:t>
    </dgm:pt>
    <dgm:pt modelId="{07E9255F-CDBF-46DB-ACB7-184AE2D9E4D3}">
      <dgm:prSet custT="1"/>
      <dgm:spPr/>
      <dgm:t>
        <a:bodyPr/>
        <a:lstStyle/>
        <a:p>
          <a:pPr rtl="1"/>
          <a:r>
            <a:rPr lang="en-US" sz="700" b="1" dirty="0"/>
            <a:t>Materials Fabrication &amp; Delivery to Site</a:t>
          </a:r>
          <a:endParaRPr lang="ar-EG" sz="700" b="1" dirty="0"/>
        </a:p>
      </dgm:t>
    </dgm:pt>
    <dgm:pt modelId="{42B24170-7300-45E8-836F-1BA65A4C0D19}" type="parTrans" cxnId="{456C9A3A-DB04-4A5F-A816-8F7B734F08F6}">
      <dgm:prSet/>
      <dgm:spPr/>
      <dgm:t>
        <a:bodyPr/>
        <a:lstStyle/>
        <a:p>
          <a:pPr rtl="1"/>
          <a:endParaRPr lang="ar-EG"/>
        </a:p>
      </dgm:t>
    </dgm:pt>
    <dgm:pt modelId="{E9209275-9099-4FF7-BF12-960BA1F423FB}" type="sibTrans" cxnId="{456C9A3A-DB04-4A5F-A816-8F7B734F08F6}">
      <dgm:prSet/>
      <dgm:spPr/>
      <dgm:t>
        <a:bodyPr/>
        <a:lstStyle/>
        <a:p>
          <a:pPr rtl="1"/>
          <a:endParaRPr lang="ar-EG"/>
        </a:p>
      </dgm:t>
    </dgm:pt>
    <dgm:pt modelId="{4588947A-6A73-4928-88BA-E7E2CBBA39B1}">
      <dgm:prSet custT="1"/>
      <dgm:spPr/>
      <dgm:t>
        <a:bodyPr/>
        <a:lstStyle/>
        <a:p>
          <a:pPr rtl="1"/>
          <a:r>
            <a:rPr lang="en-US" sz="900" b="1" dirty="0"/>
            <a:t>Construction</a:t>
          </a:r>
          <a:endParaRPr lang="ar-EG" sz="900" b="1" dirty="0"/>
        </a:p>
      </dgm:t>
    </dgm:pt>
    <dgm:pt modelId="{A4010E07-1D7B-442F-8B8F-D3DEA88430AD}" type="parTrans" cxnId="{82EA9672-AFB1-4C7C-881E-5B9987E702FF}">
      <dgm:prSet/>
      <dgm:spPr/>
      <dgm:t>
        <a:bodyPr/>
        <a:lstStyle/>
        <a:p>
          <a:pPr rtl="1"/>
          <a:endParaRPr lang="ar-EG"/>
        </a:p>
      </dgm:t>
    </dgm:pt>
    <dgm:pt modelId="{6B4C2AA7-F76F-4104-BF0A-379480F36104}" type="sibTrans" cxnId="{82EA9672-AFB1-4C7C-881E-5B9987E702FF}">
      <dgm:prSet/>
      <dgm:spPr/>
      <dgm:t>
        <a:bodyPr/>
        <a:lstStyle/>
        <a:p>
          <a:pPr rtl="1"/>
          <a:endParaRPr lang="ar-EG"/>
        </a:p>
      </dgm:t>
    </dgm:pt>
    <dgm:pt modelId="{300DF9F9-0A3B-4750-8E3B-2B36B8AF2904}">
      <dgm:prSet custT="1"/>
      <dgm:spPr/>
      <dgm:t>
        <a:bodyPr/>
        <a:lstStyle/>
        <a:p>
          <a:pPr rtl="1"/>
          <a:r>
            <a:rPr lang="en-US" sz="700" b="1"/>
            <a:t>The Mound</a:t>
          </a:r>
          <a:endParaRPr lang="ar-EG" sz="700" b="1"/>
        </a:p>
      </dgm:t>
    </dgm:pt>
    <dgm:pt modelId="{D2EEA9CE-8533-4DCE-AC8A-6F033A8F8CF8}" type="parTrans" cxnId="{7E702F43-3428-4337-B5BD-0032679465B5}">
      <dgm:prSet/>
      <dgm:spPr/>
      <dgm:t>
        <a:bodyPr/>
        <a:lstStyle/>
        <a:p>
          <a:pPr rtl="1"/>
          <a:endParaRPr lang="ar-EG"/>
        </a:p>
      </dgm:t>
    </dgm:pt>
    <dgm:pt modelId="{C222081F-03DF-4A1C-9B8A-4431B6FA2181}" type="sibTrans" cxnId="{7E702F43-3428-4337-B5BD-0032679465B5}">
      <dgm:prSet/>
      <dgm:spPr/>
      <dgm:t>
        <a:bodyPr/>
        <a:lstStyle/>
        <a:p>
          <a:pPr rtl="1"/>
          <a:endParaRPr lang="ar-EG"/>
        </a:p>
      </dgm:t>
    </dgm:pt>
    <dgm:pt modelId="{84C73B13-1CA8-4AD4-A339-DD74D5367120}">
      <dgm:prSet custT="1"/>
      <dgm:spPr/>
      <dgm:t>
        <a:bodyPr/>
        <a:lstStyle/>
        <a:p>
          <a:pPr rtl="1"/>
          <a:r>
            <a:rPr lang="en-US" sz="700" b="1"/>
            <a:t>The Ring</a:t>
          </a:r>
          <a:endParaRPr lang="ar-EG" sz="700" b="1"/>
        </a:p>
      </dgm:t>
    </dgm:pt>
    <dgm:pt modelId="{013507B1-1434-45FB-9F59-1E47E97558C4}" type="parTrans" cxnId="{422FEE6E-1983-472B-A536-F6C12FD18B17}">
      <dgm:prSet/>
      <dgm:spPr/>
      <dgm:t>
        <a:bodyPr/>
        <a:lstStyle/>
        <a:p>
          <a:pPr algn="r" rtl="1"/>
          <a:endParaRPr lang="ar-EG"/>
        </a:p>
      </dgm:t>
    </dgm:pt>
    <dgm:pt modelId="{5AEEA269-78BF-434B-8EDB-16CB57380394}" type="sibTrans" cxnId="{422FEE6E-1983-472B-A536-F6C12FD18B17}">
      <dgm:prSet/>
      <dgm:spPr/>
      <dgm:t>
        <a:bodyPr/>
        <a:lstStyle/>
        <a:p>
          <a:pPr rtl="1"/>
          <a:endParaRPr lang="ar-EG"/>
        </a:p>
      </dgm:t>
    </dgm:pt>
    <dgm:pt modelId="{708FC3F9-E4AF-4020-8488-CC69107D034D}">
      <dgm:prSet custT="1"/>
      <dgm:spPr/>
      <dgm:t>
        <a:bodyPr/>
        <a:lstStyle/>
        <a:p>
          <a:pPr rtl="1"/>
          <a:r>
            <a:rPr lang="en-US" sz="700" b="1"/>
            <a:t>The Beach</a:t>
          </a:r>
          <a:endParaRPr lang="ar-EG" sz="700" b="1"/>
        </a:p>
      </dgm:t>
    </dgm:pt>
    <dgm:pt modelId="{DD9FABFF-CA6C-4DF9-A217-7095AE18D639}" type="parTrans" cxnId="{B5F9CD7F-0CB8-47FD-954A-383AEE968C7A}">
      <dgm:prSet/>
      <dgm:spPr/>
      <dgm:t>
        <a:bodyPr/>
        <a:lstStyle/>
        <a:p>
          <a:pPr rtl="1"/>
          <a:endParaRPr lang="ar-EG"/>
        </a:p>
      </dgm:t>
    </dgm:pt>
    <dgm:pt modelId="{F80626BC-AD14-476A-8C56-670AADA5E316}" type="sibTrans" cxnId="{B5F9CD7F-0CB8-47FD-954A-383AEE968C7A}">
      <dgm:prSet/>
      <dgm:spPr/>
      <dgm:t>
        <a:bodyPr/>
        <a:lstStyle/>
        <a:p>
          <a:pPr rtl="1"/>
          <a:endParaRPr lang="ar-EG"/>
        </a:p>
      </dgm:t>
    </dgm:pt>
    <dgm:pt modelId="{904A6733-CAE4-43EF-9641-523D94379788}">
      <dgm:prSet custT="1"/>
      <dgm:spPr/>
      <dgm:t>
        <a:bodyPr/>
        <a:lstStyle/>
        <a:p>
          <a:pPr rtl="1"/>
          <a:r>
            <a:rPr lang="en-US" sz="700" b="1"/>
            <a:t>The Tail</a:t>
          </a:r>
          <a:endParaRPr lang="ar-EG" sz="700" b="1"/>
        </a:p>
      </dgm:t>
    </dgm:pt>
    <dgm:pt modelId="{429DE7D3-E100-4673-B39D-5E0DB30F0983}" type="parTrans" cxnId="{921E6897-C392-4ECA-B798-99B254F4BEE8}">
      <dgm:prSet/>
      <dgm:spPr/>
      <dgm:t>
        <a:bodyPr/>
        <a:lstStyle/>
        <a:p>
          <a:pPr rtl="1"/>
          <a:endParaRPr lang="ar-EG"/>
        </a:p>
      </dgm:t>
    </dgm:pt>
    <dgm:pt modelId="{2BB98EF4-ED1B-4CCD-A791-CD76F39B59DE}" type="sibTrans" cxnId="{921E6897-C392-4ECA-B798-99B254F4BEE8}">
      <dgm:prSet/>
      <dgm:spPr/>
      <dgm:t>
        <a:bodyPr/>
        <a:lstStyle/>
        <a:p>
          <a:pPr rtl="1"/>
          <a:endParaRPr lang="ar-EG"/>
        </a:p>
      </dgm:t>
    </dgm:pt>
    <dgm:pt modelId="{DF9AB570-5D31-46FF-82A2-55F69942FF3B}">
      <dgm:prSet custT="1"/>
      <dgm:spPr/>
      <dgm:t>
        <a:bodyPr/>
        <a:lstStyle/>
        <a:p>
          <a:pPr rtl="1"/>
          <a:r>
            <a:rPr lang="en-US" sz="900" b="1" i="0" dirty="0"/>
            <a:t>Close-Out / Handing Over</a:t>
          </a:r>
          <a:endParaRPr lang="ar-EG" sz="900" b="1" dirty="0"/>
        </a:p>
      </dgm:t>
    </dgm:pt>
    <dgm:pt modelId="{0E4C06AD-B04D-4EE8-8581-7AAEF524A18C}" type="parTrans" cxnId="{70BC7AA6-D6E9-405E-B7B5-91551DC89160}">
      <dgm:prSet/>
      <dgm:spPr/>
      <dgm:t>
        <a:bodyPr/>
        <a:lstStyle/>
        <a:p>
          <a:pPr rtl="1"/>
          <a:endParaRPr lang="ar-EG"/>
        </a:p>
      </dgm:t>
    </dgm:pt>
    <dgm:pt modelId="{05F3A7E3-FA74-4ABD-B20B-39E02B164C93}" type="sibTrans" cxnId="{70BC7AA6-D6E9-405E-B7B5-91551DC89160}">
      <dgm:prSet/>
      <dgm:spPr/>
      <dgm:t>
        <a:bodyPr/>
        <a:lstStyle/>
        <a:p>
          <a:pPr rtl="1"/>
          <a:endParaRPr lang="ar-EG"/>
        </a:p>
      </dgm:t>
    </dgm:pt>
    <dgm:pt modelId="{531AF4B6-8511-49C0-A703-69E475D002F0}">
      <dgm:prSet custT="1"/>
      <dgm:spPr/>
      <dgm:t>
        <a:bodyPr/>
        <a:lstStyle/>
        <a:p>
          <a:pPr rtl="1"/>
          <a:r>
            <a:rPr lang="en-US" sz="700" b="1"/>
            <a:t>Testing &amp; Commissioning</a:t>
          </a:r>
          <a:endParaRPr lang="ar-EG" sz="700" b="1"/>
        </a:p>
      </dgm:t>
    </dgm:pt>
    <dgm:pt modelId="{0316D625-9271-4DAF-9EE7-B1F91A776009}" type="parTrans" cxnId="{2F3A6ABA-DC56-4D19-B294-9D6F9672E8EE}">
      <dgm:prSet/>
      <dgm:spPr/>
      <dgm:t>
        <a:bodyPr/>
        <a:lstStyle/>
        <a:p>
          <a:pPr rtl="1"/>
          <a:endParaRPr lang="ar-EG"/>
        </a:p>
      </dgm:t>
    </dgm:pt>
    <dgm:pt modelId="{9DB3CDFE-DA8C-4DB2-ADB7-7B3CAD67C6B6}" type="sibTrans" cxnId="{2F3A6ABA-DC56-4D19-B294-9D6F9672E8EE}">
      <dgm:prSet/>
      <dgm:spPr/>
      <dgm:t>
        <a:bodyPr/>
        <a:lstStyle/>
        <a:p>
          <a:pPr rtl="1"/>
          <a:endParaRPr lang="ar-EG"/>
        </a:p>
      </dgm:t>
    </dgm:pt>
    <dgm:pt modelId="{0343B9A7-2C92-4B3B-87ED-31DA203FB61A}">
      <dgm:prSet custT="1"/>
      <dgm:spPr/>
      <dgm:t>
        <a:bodyPr/>
        <a:lstStyle/>
        <a:p>
          <a:pPr rtl="1"/>
          <a:r>
            <a:rPr lang="en-US" sz="700" b="1"/>
            <a:t>Snagging / De-Snagging</a:t>
          </a:r>
          <a:endParaRPr lang="ar-EG" sz="700" b="1"/>
        </a:p>
      </dgm:t>
    </dgm:pt>
    <dgm:pt modelId="{AB7119C6-9844-444B-927F-DFE99B8F6123}" type="parTrans" cxnId="{2AF363A3-9114-405F-91F3-D65D465822CC}">
      <dgm:prSet/>
      <dgm:spPr/>
      <dgm:t>
        <a:bodyPr/>
        <a:lstStyle/>
        <a:p>
          <a:pPr rtl="1"/>
          <a:endParaRPr lang="ar-EG"/>
        </a:p>
      </dgm:t>
    </dgm:pt>
    <dgm:pt modelId="{FD1EB01A-4F53-4CC9-8034-9EF7324711B0}" type="sibTrans" cxnId="{2AF363A3-9114-405F-91F3-D65D465822CC}">
      <dgm:prSet/>
      <dgm:spPr/>
      <dgm:t>
        <a:bodyPr/>
        <a:lstStyle/>
        <a:p>
          <a:pPr rtl="1"/>
          <a:endParaRPr lang="ar-EG"/>
        </a:p>
      </dgm:t>
    </dgm:pt>
    <dgm:pt modelId="{1ACD8338-7D7D-4C89-8EBD-0FBBA4F1DD56}">
      <dgm:prSet custT="1"/>
      <dgm:spPr/>
      <dgm:t>
        <a:bodyPr/>
        <a:lstStyle/>
        <a:p>
          <a:pPr rtl="1"/>
          <a:r>
            <a:rPr lang="en-US" sz="700" b="1"/>
            <a:t>Authorities Inspections / Approvals</a:t>
          </a:r>
          <a:endParaRPr lang="ar-EG" sz="700" b="1"/>
        </a:p>
      </dgm:t>
    </dgm:pt>
    <dgm:pt modelId="{6042BA1A-80F0-48B2-8885-33E33A31A4D6}" type="parTrans" cxnId="{02CCEB23-C2CC-471E-8A73-FFA60D2607D3}">
      <dgm:prSet/>
      <dgm:spPr/>
      <dgm:t>
        <a:bodyPr/>
        <a:lstStyle/>
        <a:p>
          <a:pPr rtl="1"/>
          <a:endParaRPr lang="ar-EG"/>
        </a:p>
      </dgm:t>
    </dgm:pt>
    <dgm:pt modelId="{BEA1D1E6-82BE-495B-B5E3-0C335FB059F2}" type="sibTrans" cxnId="{02CCEB23-C2CC-471E-8A73-FFA60D2607D3}">
      <dgm:prSet/>
      <dgm:spPr/>
      <dgm:t>
        <a:bodyPr/>
        <a:lstStyle/>
        <a:p>
          <a:pPr rtl="1"/>
          <a:endParaRPr lang="ar-EG"/>
        </a:p>
      </dgm:t>
    </dgm:pt>
    <dgm:pt modelId="{200B5C7E-C499-4D7C-A91A-59EA7FC32CB8}">
      <dgm:prSet custT="1"/>
      <dgm:spPr/>
      <dgm:t>
        <a:bodyPr/>
        <a:lstStyle/>
        <a:p>
          <a:pPr rtl="1"/>
          <a:r>
            <a:rPr lang="en-US" sz="700" b="1" dirty="0"/>
            <a:t>Close-out Documentation</a:t>
          </a:r>
          <a:endParaRPr lang="ar-EG" sz="700" b="1" dirty="0"/>
        </a:p>
      </dgm:t>
    </dgm:pt>
    <dgm:pt modelId="{7A505429-CF0C-48C8-A7EC-ED15A1938263}" type="parTrans" cxnId="{CAB685DD-E0E6-4FE4-9BF5-16A96ECB4536}">
      <dgm:prSet/>
      <dgm:spPr/>
      <dgm:t>
        <a:bodyPr/>
        <a:lstStyle/>
        <a:p>
          <a:pPr rtl="1"/>
          <a:endParaRPr lang="ar-EG"/>
        </a:p>
      </dgm:t>
    </dgm:pt>
    <dgm:pt modelId="{90403C84-6277-4FF5-8803-E8C8EDB230CE}" type="sibTrans" cxnId="{CAB685DD-E0E6-4FE4-9BF5-16A96ECB4536}">
      <dgm:prSet/>
      <dgm:spPr/>
      <dgm:t>
        <a:bodyPr/>
        <a:lstStyle/>
        <a:p>
          <a:pPr rtl="1"/>
          <a:endParaRPr lang="ar-EG"/>
        </a:p>
      </dgm:t>
    </dgm:pt>
    <dgm:pt modelId="{AAF38B13-65FE-4C5A-AF07-6EA87089FCC0}">
      <dgm:prSet custT="1"/>
      <dgm:spPr/>
      <dgm:t>
        <a:bodyPr/>
        <a:lstStyle/>
        <a:p>
          <a:pPr rtl="1"/>
          <a:r>
            <a:rPr lang="en-US" sz="700" b="1"/>
            <a:t>Demobilization</a:t>
          </a:r>
          <a:endParaRPr lang="ar-EG" sz="700" b="1"/>
        </a:p>
      </dgm:t>
    </dgm:pt>
    <dgm:pt modelId="{0431C4ED-CDEE-4D46-9EB2-6B59114A6AC4}" type="parTrans" cxnId="{EC9B3D5F-87F9-494F-8288-D4228B2B99D2}">
      <dgm:prSet/>
      <dgm:spPr/>
      <dgm:t>
        <a:bodyPr/>
        <a:lstStyle/>
        <a:p>
          <a:pPr rtl="1"/>
          <a:endParaRPr lang="ar-EG"/>
        </a:p>
      </dgm:t>
    </dgm:pt>
    <dgm:pt modelId="{CEE8628A-AA7A-4113-A34B-56118902938D}" type="sibTrans" cxnId="{EC9B3D5F-87F9-494F-8288-D4228B2B99D2}">
      <dgm:prSet/>
      <dgm:spPr/>
      <dgm:t>
        <a:bodyPr/>
        <a:lstStyle/>
        <a:p>
          <a:pPr rtl="1"/>
          <a:endParaRPr lang="ar-EG"/>
        </a:p>
      </dgm:t>
    </dgm:pt>
    <dgm:pt modelId="{F1B06E24-EB4E-4677-8C20-2E685501F041}" type="pres">
      <dgm:prSet presAssocID="{1D379F18-7393-4909-A643-7F2AFED3FC7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B5D31FB-FA09-40EA-B6C6-58E7F63FEFC2}" type="pres">
      <dgm:prSet presAssocID="{D12F1049-B087-459F-8E4E-6162FA42EBC1}" presName="hierRoot1" presStyleCnt="0">
        <dgm:presLayoutVars>
          <dgm:hierBranch val="init"/>
        </dgm:presLayoutVars>
      </dgm:prSet>
      <dgm:spPr/>
    </dgm:pt>
    <dgm:pt modelId="{40DEBAB7-2C7F-4D68-9D47-9C6E7057920A}" type="pres">
      <dgm:prSet presAssocID="{D12F1049-B087-459F-8E4E-6162FA42EBC1}" presName="rootComposite1" presStyleCnt="0"/>
      <dgm:spPr/>
    </dgm:pt>
    <dgm:pt modelId="{2628BF68-209D-45CF-B491-0A7DC6EE5AF2}" type="pres">
      <dgm:prSet presAssocID="{D12F1049-B087-459F-8E4E-6162FA42EBC1}" presName="rootText1" presStyleLbl="node0" presStyleIdx="0" presStyleCnt="1" custScaleX="208590">
        <dgm:presLayoutVars>
          <dgm:chPref val="3"/>
        </dgm:presLayoutVars>
      </dgm:prSet>
      <dgm:spPr/>
    </dgm:pt>
    <dgm:pt modelId="{72426591-9E6A-4D3C-B9D0-841E01560D9E}" type="pres">
      <dgm:prSet presAssocID="{D12F1049-B087-459F-8E4E-6162FA42EBC1}" presName="rootConnector1" presStyleLbl="node1" presStyleIdx="0" presStyleCnt="0"/>
      <dgm:spPr/>
    </dgm:pt>
    <dgm:pt modelId="{A2C6F1DC-7F7C-494D-A63A-84B659E4519A}" type="pres">
      <dgm:prSet presAssocID="{D12F1049-B087-459F-8E4E-6162FA42EBC1}" presName="hierChild2" presStyleCnt="0"/>
      <dgm:spPr/>
    </dgm:pt>
    <dgm:pt modelId="{21C98FF2-253E-4761-A079-2310751B897D}" type="pres">
      <dgm:prSet presAssocID="{7006AFB9-D81A-41BE-BDE1-D28F77FEF47C}" presName="Name37" presStyleLbl="parChTrans1D2" presStyleIdx="0" presStyleCnt="5"/>
      <dgm:spPr/>
    </dgm:pt>
    <dgm:pt modelId="{C9C0735A-9EA5-4FDF-A9DA-B9F1DC035C76}" type="pres">
      <dgm:prSet presAssocID="{C03ADA81-5B1F-4633-92BB-CDCE7CB6416B}" presName="hierRoot2" presStyleCnt="0">
        <dgm:presLayoutVars>
          <dgm:hierBranch val="init"/>
        </dgm:presLayoutVars>
      </dgm:prSet>
      <dgm:spPr/>
    </dgm:pt>
    <dgm:pt modelId="{FC14B021-0BE5-4132-9DCE-72C4217A075B}" type="pres">
      <dgm:prSet presAssocID="{C03ADA81-5B1F-4633-92BB-CDCE7CB6416B}" presName="rootComposite" presStyleCnt="0"/>
      <dgm:spPr/>
    </dgm:pt>
    <dgm:pt modelId="{47C83D4F-EF81-4B2C-8EA6-39A7E0512D5E}" type="pres">
      <dgm:prSet presAssocID="{C03ADA81-5B1F-4633-92BB-CDCE7CB6416B}" presName="rootText" presStyleLbl="node2" presStyleIdx="0" presStyleCnt="5" custScaleX="226409" custScaleY="172736">
        <dgm:presLayoutVars>
          <dgm:chPref val="3"/>
        </dgm:presLayoutVars>
      </dgm:prSet>
      <dgm:spPr/>
    </dgm:pt>
    <dgm:pt modelId="{8AB849F4-9C54-492A-B36D-96F1FF6E71B9}" type="pres">
      <dgm:prSet presAssocID="{C03ADA81-5B1F-4633-92BB-CDCE7CB6416B}" presName="rootConnector" presStyleLbl="node2" presStyleIdx="0" presStyleCnt="5"/>
      <dgm:spPr/>
    </dgm:pt>
    <dgm:pt modelId="{B398103C-3843-4EB2-B795-06E5DD2D3DFC}" type="pres">
      <dgm:prSet presAssocID="{C03ADA81-5B1F-4633-92BB-CDCE7CB6416B}" presName="hierChild4" presStyleCnt="0"/>
      <dgm:spPr/>
    </dgm:pt>
    <dgm:pt modelId="{DA68F1FF-F7A1-4524-9F86-23AB8432674D}" type="pres">
      <dgm:prSet presAssocID="{00AC152E-620E-4F4E-9590-FFCB99AD7AA2}" presName="Name37" presStyleLbl="parChTrans1D3" presStyleIdx="0" presStyleCnt="19"/>
      <dgm:spPr/>
    </dgm:pt>
    <dgm:pt modelId="{1F6569E2-0595-486C-A7BD-5552769EAA32}" type="pres">
      <dgm:prSet presAssocID="{6A03AEE6-3FDF-493E-A237-7C569CD02E29}" presName="hierRoot2" presStyleCnt="0">
        <dgm:presLayoutVars>
          <dgm:hierBranch val="init"/>
        </dgm:presLayoutVars>
      </dgm:prSet>
      <dgm:spPr/>
    </dgm:pt>
    <dgm:pt modelId="{A238BB5C-5806-4006-950D-3F607000DE48}" type="pres">
      <dgm:prSet presAssocID="{6A03AEE6-3FDF-493E-A237-7C569CD02E29}" presName="rootComposite" presStyleCnt="0"/>
      <dgm:spPr/>
    </dgm:pt>
    <dgm:pt modelId="{C214A3B0-F69D-483B-B8A0-3EB4931EF7FC}" type="pres">
      <dgm:prSet presAssocID="{6A03AEE6-3FDF-493E-A237-7C569CD02E29}" presName="rootText" presStyleLbl="node3" presStyleIdx="0" presStyleCnt="19">
        <dgm:presLayoutVars>
          <dgm:chPref val="3"/>
        </dgm:presLayoutVars>
      </dgm:prSet>
      <dgm:spPr/>
    </dgm:pt>
    <dgm:pt modelId="{4A6C0F5E-C435-4D5B-A7BA-9A975F25A62D}" type="pres">
      <dgm:prSet presAssocID="{6A03AEE6-3FDF-493E-A237-7C569CD02E29}" presName="rootConnector" presStyleLbl="node3" presStyleIdx="0" presStyleCnt="19"/>
      <dgm:spPr/>
    </dgm:pt>
    <dgm:pt modelId="{C85C8F88-C38D-4C54-842B-F2471F3C8FB9}" type="pres">
      <dgm:prSet presAssocID="{6A03AEE6-3FDF-493E-A237-7C569CD02E29}" presName="hierChild4" presStyleCnt="0"/>
      <dgm:spPr/>
    </dgm:pt>
    <dgm:pt modelId="{370132C2-7556-4675-845A-600E7FA46B2C}" type="pres">
      <dgm:prSet presAssocID="{B43C4947-B502-4CAF-984F-A758341D389A}" presName="Name37" presStyleLbl="parChTrans1D4" presStyleIdx="0" presStyleCnt="23"/>
      <dgm:spPr/>
    </dgm:pt>
    <dgm:pt modelId="{E9ED2A03-1C2D-49FA-AD78-5E2451857410}" type="pres">
      <dgm:prSet presAssocID="{30F7E6A2-9CD1-4092-A4C6-09F5BFBBA2D4}" presName="hierRoot2" presStyleCnt="0">
        <dgm:presLayoutVars>
          <dgm:hierBranch val="init"/>
        </dgm:presLayoutVars>
      </dgm:prSet>
      <dgm:spPr/>
    </dgm:pt>
    <dgm:pt modelId="{050CCF2A-CE3E-4FA8-AC28-A2CFF97410E7}" type="pres">
      <dgm:prSet presAssocID="{30F7E6A2-9CD1-4092-A4C6-09F5BFBBA2D4}" presName="rootComposite" presStyleCnt="0"/>
      <dgm:spPr/>
    </dgm:pt>
    <dgm:pt modelId="{4ECE16E2-42F5-4689-8D32-6CD81E166955}" type="pres">
      <dgm:prSet presAssocID="{30F7E6A2-9CD1-4092-A4C6-09F5BFBBA2D4}" presName="rootText" presStyleLbl="node4" presStyleIdx="0" presStyleCnt="23">
        <dgm:presLayoutVars>
          <dgm:chPref val="3"/>
        </dgm:presLayoutVars>
      </dgm:prSet>
      <dgm:spPr/>
    </dgm:pt>
    <dgm:pt modelId="{FCF49229-5B7E-4F1E-AE6A-C984ED1442C4}" type="pres">
      <dgm:prSet presAssocID="{30F7E6A2-9CD1-4092-A4C6-09F5BFBBA2D4}" presName="rootConnector" presStyleLbl="node4" presStyleIdx="0" presStyleCnt="23"/>
      <dgm:spPr/>
    </dgm:pt>
    <dgm:pt modelId="{351ADFE0-C307-42D2-9975-1DA9A64EDE0C}" type="pres">
      <dgm:prSet presAssocID="{30F7E6A2-9CD1-4092-A4C6-09F5BFBBA2D4}" presName="hierChild4" presStyleCnt="0"/>
      <dgm:spPr/>
    </dgm:pt>
    <dgm:pt modelId="{25F03969-A14C-4685-A18C-05164D4D8B56}" type="pres">
      <dgm:prSet presAssocID="{30F7E6A2-9CD1-4092-A4C6-09F5BFBBA2D4}" presName="hierChild5" presStyleCnt="0"/>
      <dgm:spPr/>
    </dgm:pt>
    <dgm:pt modelId="{91271AF6-91C2-46B8-B80F-70D743D80E64}" type="pres">
      <dgm:prSet presAssocID="{69765F2D-A000-4272-B074-9327924D0C26}" presName="Name37" presStyleLbl="parChTrans1D4" presStyleIdx="1" presStyleCnt="23"/>
      <dgm:spPr/>
    </dgm:pt>
    <dgm:pt modelId="{5259A944-A026-4E83-9656-ED5B877DFBFB}" type="pres">
      <dgm:prSet presAssocID="{FFAA1D71-6AF5-49C0-BB55-8D43449D504F}" presName="hierRoot2" presStyleCnt="0">
        <dgm:presLayoutVars>
          <dgm:hierBranch val="init"/>
        </dgm:presLayoutVars>
      </dgm:prSet>
      <dgm:spPr/>
    </dgm:pt>
    <dgm:pt modelId="{5E809319-8D26-42E0-99FE-72AE8E1EE6AB}" type="pres">
      <dgm:prSet presAssocID="{FFAA1D71-6AF5-49C0-BB55-8D43449D504F}" presName="rootComposite" presStyleCnt="0"/>
      <dgm:spPr/>
    </dgm:pt>
    <dgm:pt modelId="{AB7C32FA-8729-4BBB-9E27-0EFA3C7BEE03}" type="pres">
      <dgm:prSet presAssocID="{FFAA1D71-6AF5-49C0-BB55-8D43449D504F}" presName="rootText" presStyleLbl="node4" presStyleIdx="1" presStyleCnt="23">
        <dgm:presLayoutVars>
          <dgm:chPref val="3"/>
        </dgm:presLayoutVars>
      </dgm:prSet>
      <dgm:spPr/>
    </dgm:pt>
    <dgm:pt modelId="{FEAECF30-46D7-49EC-9456-C8C5AD00DC1B}" type="pres">
      <dgm:prSet presAssocID="{FFAA1D71-6AF5-49C0-BB55-8D43449D504F}" presName="rootConnector" presStyleLbl="node4" presStyleIdx="1" presStyleCnt="23"/>
      <dgm:spPr/>
    </dgm:pt>
    <dgm:pt modelId="{28F771AD-1CD0-495A-849F-50061D20662B}" type="pres">
      <dgm:prSet presAssocID="{FFAA1D71-6AF5-49C0-BB55-8D43449D504F}" presName="hierChild4" presStyleCnt="0"/>
      <dgm:spPr/>
    </dgm:pt>
    <dgm:pt modelId="{22BE351E-97CE-476D-876C-3DBAB958D4AD}" type="pres">
      <dgm:prSet presAssocID="{FFAA1D71-6AF5-49C0-BB55-8D43449D504F}" presName="hierChild5" presStyleCnt="0"/>
      <dgm:spPr/>
    </dgm:pt>
    <dgm:pt modelId="{A5357A5E-CA4E-4214-9B4B-886B53ED0562}" type="pres">
      <dgm:prSet presAssocID="{3C1E8C3B-8C86-4CF1-B3F5-56F552CEEAE9}" presName="Name37" presStyleLbl="parChTrans1D4" presStyleIdx="2" presStyleCnt="23"/>
      <dgm:spPr/>
    </dgm:pt>
    <dgm:pt modelId="{C53072AB-5AC5-4AD4-8DDE-56F5C3C66D56}" type="pres">
      <dgm:prSet presAssocID="{5215D899-CA36-49AE-B911-0232B555B12A}" presName="hierRoot2" presStyleCnt="0">
        <dgm:presLayoutVars>
          <dgm:hierBranch val="init"/>
        </dgm:presLayoutVars>
      </dgm:prSet>
      <dgm:spPr/>
    </dgm:pt>
    <dgm:pt modelId="{2B710CED-6E26-49AE-B682-F4D74FBFF94B}" type="pres">
      <dgm:prSet presAssocID="{5215D899-CA36-49AE-B911-0232B555B12A}" presName="rootComposite" presStyleCnt="0"/>
      <dgm:spPr/>
    </dgm:pt>
    <dgm:pt modelId="{09C6BEE7-3B8B-4604-B834-7DE12244DA2E}" type="pres">
      <dgm:prSet presAssocID="{5215D899-CA36-49AE-B911-0232B555B12A}" presName="rootText" presStyleLbl="node4" presStyleIdx="2" presStyleCnt="23">
        <dgm:presLayoutVars>
          <dgm:chPref val="3"/>
        </dgm:presLayoutVars>
      </dgm:prSet>
      <dgm:spPr/>
    </dgm:pt>
    <dgm:pt modelId="{87DC52C3-9AED-4125-8C92-4F1911953082}" type="pres">
      <dgm:prSet presAssocID="{5215D899-CA36-49AE-B911-0232B555B12A}" presName="rootConnector" presStyleLbl="node4" presStyleIdx="2" presStyleCnt="23"/>
      <dgm:spPr/>
    </dgm:pt>
    <dgm:pt modelId="{EF3456CC-1060-48B2-A578-4A69FAA6BCDE}" type="pres">
      <dgm:prSet presAssocID="{5215D899-CA36-49AE-B911-0232B555B12A}" presName="hierChild4" presStyleCnt="0"/>
      <dgm:spPr/>
    </dgm:pt>
    <dgm:pt modelId="{0C7D1DB0-3FA5-4018-B0B1-6513C3A6A67F}" type="pres">
      <dgm:prSet presAssocID="{5215D899-CA36-49AE-B911-0232B555B12A}" presName="hierChild5" presStyleCnt="0"/>
      <dgm:spPr/>
    </dgm:pt>
    <dgm:pt modelId="{831D969E-A688-427F-A79F-122617AC0CF2}" type="pres">
      <dgm:prSet presAssocID="{2A2CCB3A-30CC-4493-8180-6D4C423417EA}" presName="Name37" presStyleLbl="parChTrans1D4" presStyleIdx="3" presStyleCnt="23"/>
      <dgm:spPr/>
    </dgm:pt>
    <dgm:pt modelId="{3DC06967-16F3-4C3F-A6C0-663FAB712D83}" type="pres">
      <dgm:prSet presAssocID="{060D0D09-20D8-4354-AD60-50D6F32673E2}" presName="hierRoot2" presStyleCnt="0">
        <dgm:presLayoutVars>
          <dgm:hierBranch val="init"/>
        </dgm:presLayoutVars>
      </dgm:prSet>
      <dgm:spPr/>
    </dgm:pt>
    <dgm:pt modelId="{EDBCC813-BD5A-4B56-B062-157865701901}" type="pres">
      <dgm:prSet presAssocID="{060D0D09-20D8-4354-AD60-50D6F32673E2}" presName="rootComposite" presStyleCnt="0"/>
      <dgm:spPr/>
    </dgm:pt>
    <dgm:pt modelId="{75D0521A-00D6-4987-B0C2-D706901DBA10}" type="pres">
      <dgm:prSet presAssocID="{060D0D09-20D8-4354-AD60-50D6F32673E2}" presName="rootText" presStyleLbl="node4" presStyleIdx="3" presStyleCnt="23">
        <dgm:presLayoutVars>
          <dgm:chPref val="3"/>
        </dgm:presLayoutVars>
      </dgm:prSet>
      <dgm:spPr/>
    </dgm:pt>
    <dgm:pt modelId="{7A7D73A0-150A-49E7-81CA-30A06689CEEE}" type="pres">
      <dgm:prSet presAssocID="{060D0D09-20D8-4354-AD60-50D6F32673E2}" presName="rootConnector" presStyleLbl="node4" presStyleIdx="3" presStyleCnt="23"/>
      <dgm:spPr/>
    </dgm:pt>
    <dgm:pt modelId="{8D88349E-98BB-47EF-8108-3619EDBD792D}" type="pres">
      <dgm:prSet presAssocID="{060D0D09-20D8-4354-AD60-50D6F32673E2}" presName="hierChild4" presStyleCnt="0"/>
      <dgm:spPr/>
    </dgm:pt>
    <dgm:pt modelId="{BD4D1CE3-BFAC-479A-9453-4C36196DC4C3}" type="pres">
      <dgm:prSet presAssocID="{060D0D09-20D8-4354-AD60-50D6F32673E2}" presName="hierChild5" presStyleCnt="0"/>
      <dgm:spPr/>
    </dgm:pt>
    <dgm:pt modelId="{71FBF19B-8F76-4714-B364-1F4624CCE785}" type="pres">
      <dgm:prSet presAssocID="{3C3C5132-7161-41FE-AC69-7A500C66E62E}" presName="Name37" presStyleLbl="parChTrans1D4" presStyleIdx="4" presStyleCnt="23"/>
      <dgm:spPr/>
    </dgm:pt>
    <dgm:pt modelId="{741E504F-FC35-4748-9FFD-0AB3258117C3}" type="pres">
      <dgm:prSet presAssocID="{4BAAF82B-0657-4F45-AD05-95EB7B138B33}" presName="hierRoot2" presStyleCnt="0">
        <dgm:presLayoutVars>
          <dgm:hierBranch val="init"/>
        </dgm:presLayoutVars>
      </dgm:prSet>
      <dgm:spPr/>
    </dgm:pt>
    <dgm:pt modelId="{DE3F13B2-7768-4BFF-A62B-7DD8D50239F4}" type="pres">
      <dgm:prSet presAssocID="{4BAAF82B-0657-4F45-AD05-95EB7B138B33}" presName="rootComposite" presStyleCnt="0"/>
      <dgm:spPr/>
    </dgm:pt>
    <dgm:pt modelId="{8A32B75F-6164-446E-AB7A-F3B90C3D8AD2}" type="pres">
      <dgm:prSet presAssocID="{4BAAF82B-0657-4F45-AD05-95EB7B138B33}" presName="rootText" presStyleLbl="node4" presStyleIdx="4" presStyleCnt="23">
        <dgm:presLayoutVars>
          <dgm:chPref val="3"/>
        </dgm:presLayoutVars>
      </dgm:prSet>
      <dgm:spPr/>
    </dgm:pt>
    <dgm:pt modelId="{2F3A3DB3-61C1-4CC9-801D-808A409E7D32}" type="pres">
      <dgm:prSet presAssocID="{4BAAF82B-0657-4F45-AD05-95EB7B138B33}" presName="rootConnector" presStyleLbl="node4" presStyleIdx="4" presStyleCnt="23"/>
      <dgm:spPr/>
    </dgm:pt>
    <dgm:pt modelId="{47EEC2D8-8771-4945-B5B2-A5DDF1E87B88}" type="pres">
      <dgm:prSet presAssocID="{4BAAF82B-0657-4F45-AD05-95EB7B138B33}" presName="hierChild4" presStyleCnt="0"/>
      <dgm:spPr/>
    </dgm:pt>
    <dgm:pt modelId="{137A1A13-A053-4F7D-ABA8-17A978184997}" type="pres">
      <dgm:prSet presAssocID="{4BAAF82B-0657-4F45-AD05-95EB7B138B33}" presName="hierChild5" presStyleCnt="0"/>
      <dgm:spPr/>
    </dgm:pt>
    <dgm:pt modelId="{8730CD5B-A123-4EC2-A8DD-F91BDCF3E851}" type="pres">
      <dgm:prSet presAssocID="{D303DEDD-CC37-4CA2-BB27-34BCEAC4DED0}" presName="Name37" presStyleLbl="parChTrans1D4" presStyleIdx="5" presStyleCnt="23"/>
      <dgm:spPr/>
    </dgm:pt>
    <dgm:pt modelId="{9DA6C713-A98C-4195-8CF3-13DC95066F6E}" type="pres">
      <dgm:prSet presAssocID="{883D710E-6029-4DA6-A5F3-17390E512901}" presName="hierRoot2" presStyleCnt="0">
        <dgm:presLayoutVars>
          <dgm:hierBranch val="init"/>
        </dgm:presLayoutVars>
      </dgm:prSet>
      <dgm:spPr/>
    </dgm:pt>
    <dgm:pt modelId="{126433D1-2E5D-469F-AB9D-71C0035763F0}" type="pres">
      <dgm:prSet presAssocID="{883D710E-6029-4DA6-A5F3-17390E512901}" presName="rootComposite" presStyleCnt="0"/>
      <dgm:spPr/>
    </dgm:pt>
    <dgm:pt modelId="{BB7CACBB-7773-4AB2-A343-CBDC7C80D8EC}" type="pres">
      <dgm:prSet presAssocID="{883D710E-6029-4DA6-A5F3-17390E512901}" presName="rootText" presStyleLbl="node4" presStyleIdx="5" presStyleCnt="23">
        <dgm:presLayoutVars>
          <dgm:chPref val="3"/>
        </dgm:presLayoutVars>
      </dgm:prSet>
      <dgm:spPr/>
    </dgm:pt>
    <dgm:pt modelId="{FD1F52F6-656C-4A46-8560-66088DFE1741}" type="pres">
      <dgm:prSet presAssocID="{883D710E-6029-4DA6-A5F3-17390E512901}" presName="rootConnector" presStyleLbl="node4" presStyleIdx="5" presStyleCnt="23"/>
      <dgm:spPr/>
    </dgm:pt>
    <dgm:pt modelId="{0C7E7007-D5C3-4E7A-B126-252F0D45BAA3}" type="pres">
      <dgm:prSet presAssocID="{883D710E-6029-4DA6-A5F3-17390E512901}" presName="hierChild4" presStyleCnt="0"/>
      <dgm:spPr/>
    </dgm:pt>
    <dgm:pt modelId="{EBA7C136-2DF7-465A-8447-768A20D46794}" type="pres">
      <dgm:prSet presAssocID="{883D710E-6029-4DA6-A5F3-17390E512901}" presName="hierChild5" presStyleCnt="0"/>
      <dgm:spPr/>
    </dgm:pt>
    <dgm:pt modelId="{CC86477D-8EF0-4E56-A7D1-225080D13F46}" type="pres">
      <dgm:prSet presAssocID="{6A03AEE6-3FDF-493E-A237-7C569CD02E29}" presName="hierChild5" presStyleCnt="0"/>
      <dgm:spPr/>
    </dgm:pt>
    <dgm:pt modelId="{52228B05-C0B9-4C68-AD4B-512803299C5E}" type="pres">
      <dgm:prSet presAssocID="{C62A343F-5C3B-42CF-AA1C-0A0A1E87F28D}" presName="Name37" presStyleLbl="parChTrans1D3" presStyleIdx="1" presStyleCnt="19"/>
      <dgm:spPr/>
    </dgm:pt>
    <dgm:pt modelId="{97355497-3B5B-4CBF-B3EF-E60BA43181C2}" type="pres">
      <dgm:prSet presAssocID="{18B4D4F6-7EAC-4CE1-8D40-A6BEE57CDEEC}" presName="hierRoot2" presStyleCnt="0">
        <dgm:presLayoutVars>
          <dgm:hierBranch val="init"/>
        </dgm:presLayoutVars>
      </dgm:prSet>
      <dgm:spPr/>
    </dgm:pt>
    <dgm:pt modelId="{E8075E89-124D-4C06-8DC0-F2EABA8C1F7C}" type="pres">
      <dgm:prSet presAssocID="{18B4D4F6-7EAC-4CE1-8D40-A6BEE57CDEEC}" presName="rootComposite" presStyleCnt="0"/>
      <dgm:spPr/>
    </dgm:pt>
    <dgm:pt modelId="{515E63AA-205D-40CA-84F0-BEFCFAEE52F8}" type="pres">
      <dgm:prSet presAssocID="{18B4D4F6-7EAC-4CE1-8D40-A6BEE57CDEEC}" presName="rootText" presStyleLbl="node3" presStyleIdx="1" presStyleCnt="19">
        <dgm:presLayoutVars>
          <dgm:chPref val="3"/>
        </dgm:presLayoutVars>
      </dgm:prSet>
      <dgm:spPr/>
    </dgm:pt>
    <dgm:pt modelId="{6CA22B72-9C93-4B02-A426-B27133CCEA51}" type="pres">
      <dgm:prSet presAssocID="{18B4D4F6-7EAC-4CE1-8D40-A6BEE57CDEEC}" presName="rootConnector" presStyleLbl="node3" presStyleIdx="1" presStyleCnt="19"/>
      <dgm:spPr/>
    </dgm:pt>
    <dgm:pt modelId="{A3F67865-3C34-4761-ADEC-5D71DF35AA75}" type="pres">
      <dgm:prSet presAssocID="{18B4D4F6-7EAC-4CE1-8D40-A6BEE57CDEEC}" presName="hierChild4" presStyleCnt="0"/>
      <dgm:spPr/>
    </dgm:pt>
    <dgm:pt modelId="{146B4F05-A8EE-4143-965A-E0F892AA7481}" type="pres">
      <dgm:prSet presAssocID="{6681841A-6AE0-40C0-8D9C-C4E28BEF1B94}" presName="Name37" presStyleLbl="parChTrans1D4" presStyleIdx="6" presStyleCnt="23"/>
      <dgm:spPr/>
    </dgm:pt>
    <dgm:pt modelId="{A51CB2AB-44D0-4F8B-9351-E7FEFB9FFDD0}" type="pres">
      <dgm:prSet presAssocID="{275C390F-370E-45F4-B609-B50B90736E2C}" presName="hierRoot2" presStyleCnt="0">
        <dgm:presLayoutVars>
          <dgm:hierBranch val="init"/>
        </dgm:presLayoutVars>
      </dgm:prSet>
      <dgm:spPr/>
    </dgm:pt>
    <dgm:pt modelId="{1DB25A0F-7B7D-4F79-B53B-9C5E0D207E54}" type="pres">
      <dgm:prSet presAssocID="{275C390F-370E-45F4-B609-B50B90736E2C}" presName="rootComposite" presStyleCnt="0"/>
      <dgm:spPr/>
    </dgm:pt>
    <dgm:pt modelId="{C10B4585-7204-4DFB-856D-FC0C4D164439}" type="pres">
      <dgm:prSet presAssocID="{275C390F-370E-45F4-B609-B50B90736E2C}" presName="rootText" presStyleLbl="node4" presStyleIdx="6" presStyleCnt="23">
        <dgm:presLayoutVars>
          <dgm:chPref val="3"/>
        </dgm:presLayoutVars>
      </dgm:prSet>
      <dgm:spPr/>
    </dgm:pt>
    <dgm:pt modelId="{2A0F62D1-4112-4E7F-93CA-7F1DF63FE703}" type="pres">
      <dgm:prSet presAssocID="{275C390F-370E-45F4-B609-B50B90736E2C}" presName="rootConnector" presStyleLbl="node4" presStyleIdx="6" presStyleCnt="23"/>
      <dgm:spPr/>
    </dgm:pt>
    <dgm:pt modelId="{615D7409-25C8-43F5-8D43-AE7AC5891952}" type="pres">
      <dgm:prSet presAssocID="{275C390F-370E-45F4-B609-B50B90736E2C}" presName="hierChild4" presStyleCnt="0"/>
      <dgm:spPr/>
    </dgm:pt>
    <dgm:pt modelId="{24AE11A5-0390-4196-ABC1-B361C549731F}" type="pres">
      <dgm:prSet presAssocID="{275C390F-370E-45F4-B609-B50B90736E2C}" presName="hierChild5" presStyleCnt="0"/>
      <dgm:spPr/>
    </dgm:pt>
    <dgm:pt modelId="{1FC03EC4-761E-4403-9C2C-4C5E4BFA03A6}" type="pres">
      <dgm:prSet presAssocID="{099088E6-918B-46A0-8A90-EF702047D69F}" presName="Name37" presStyleLbl="parChTrans1D4" presStyleIdx="7" presStyleCnt="23"/>
      <dgm:spPr/>
    </dgm:pt>
    <dgm:pt modelId="{D569ECFE-0710-4A09-AE2F-7A1F62F6EBCC}" type="pres">
      <dgm:prSet presAssocID="{DA21546D-3FFE-45D4-ABFA-679AD2A76D59}" presName="hierRoot2" presStyleCnt="0">
        <dgm:presLayoutVars>
          <dgm:hierBranch val="init"/>
        </dgm:presLayoutVars>
      </dgm:prSet>
      <dgm:spPr/>
    </dgm:pt>
    <dgm:pt modelId="{284F0091-B2D0-4BB6-A478-FDC4F791D78C}" type="pres">
      <dgm:prSet presAssocID="{DA21546D-3FFE-45D4-ABFA-679AD2A76D59}" presName="rootComposite" presStyleCnt="0"/>
      <dgm:spPr/>
    </dgm:pt>
    <dgm:pt modelId="{511818C0-B716-4027-BBC5-853566B6745D}" type="pres">
      <dgm:prSet presAssocID="{DA21546D-3FFE-45D4-ABFA-679AD2A76D59}" presName="rootText" presStyleLbl="node4" presStyleIdx="7" presStyleCnt="23">
        <dgm:presLayoutVars>
          <dgm:chPref val="3"/>
        </dgm:presLayoutVars>
      </dgm:prSet>
      <dgm:spPr/>
    </dgm:pt>
    <dgm:pt modelId="{F13B0467-D594-4BAB-9B23-A078CE0D9DC7}" type="pres">
      <dgm:prSet presAssocID="{DA21546D-3FFE-45D4-ABFA-679AD2A76D59}" presName="rootConnector" presStyleLbl="node4" presStyleIdx="7" presStyleCnt="23"/>
      <dgm:spPr/>
    </dgm:pt>
    <dgm:pt modelId="{93975CE4-A8AA-43EB-8E08-02C3169E1247}" type="pres">
      <dgm:prSet presAssocID="{DA21546D-3FFE-45D4-ABFA-679AD2A76D59}" presName="hierChild4" presStyleCnt="0"/>
      <dgm:spPr/>
    </dgm:pt>
    <dgm:pt modelId="{22467D3E-9DA6-4000-A8AB-35E4D0A38DBC}" type="pres">
      <dgm:prSet presAssocID="{DA21546D-3FFE-45D4-ABFA-679AD2A76D59}" presName="hierChild5" presStyleCnt="0"/>
      <dgm:spPr/>
    </dgm:pt>
    <dgm:pt modelId="{2AA34D6A-9A16-4400-A2C1-32B70378AABB}" type="pres">
      <dgm:prSet presAssocID="{57772166-4103-44DD-A827-55FE7225CE92}" presName="Name37" presStyleLbl="parChTrans1D4" presStyleIdx="8" presStyleCnt="23"/>
      <dgm:spPr/>
    </dgm:pt>
    <dgm:pt modelId="{39F684D0-7C61-4322-A0CA-6FFAA6E6F6AF}" type="pres">
      <dgm:prSet presAssocID="{CC994AB1-B8BF-45D3-862C-B9A13704D60B}" presName="hierRoot2" presStyleCnt="0">
        <dgm:presLayoutVars>
          <dgm:hierBranch val="init"/>
        </dgm:presLayoutVars>
      </dgm:prSet>
      <dgm:spPr/>
    </dgm:pt>
    <dgm:pt modelId="{8D51A3B2-3480-4954-968D-ADD0A1995C55}" type="pres">
      <dgm:prSet presAssocID="{CC994AB1-B8BF-45D3-862C-B9A13704D60B}" presName="rootComposite" presStyleCnt="0"/>
      <dgm:spPr/>
    </dgm:pt>
    <dgm:pt modelId="{C2D0DC85-572C-4EFF-AE83-3A825AC173ED}" type="pres">
      <dgm:prSet presAssocID="{CC994AB1-B8BF-45D3-862C-B9A13704D60B}" presName="rootText" presStyleLbl="node4" presStyleIdx="8" presStyleCnt="23">
        <dgm:presLayoutVars>
          <dgm:chPref val="3"/>
        </dgm:presLayoutVars>
      </dgm:prSet>
      <dgm:spPr/>
    </dgm:pt>
    <dgm:pt modelId="{CF6868D2-ED21-402A-BDDF-5E77EB998EE2}" type="pres">
      <dgm:prSet presAssocID="{CC994AB1-B8BF-45D3-862C-B9A13704D60B}" presName="rootConnector" presStyleLbl="node4" presStyleIdx="8" presStyleCnt="23"/>
      <dgm:spPr/>
    </dgm:pt>
    <dgm:pt modelId="{FD75B7A3-E0BA-4D03-A63A-B70C9FE1133D}" type="pres">
      <dgm:prSet presAssocID="{CC994AB1-B8BF-45D3-862C-B9A13704D60B}" presName="hierChild4" presStyleCnt="0"/>
      <dgm:spPr/>
    </dgm:pt>
    <dgm:pt modelId="{0778EB9B-6F2A-48FD-AB8F-1EF3189E469C}" type="pres">
      <dgm:prSet presAssocID="{CC994AB1-B8BF-45D3-862C-B9A13704D60B}" presName="hierChild5" presStyleCnt="0"/>
      <dgm:spPr/>
    </dgm:pt>
    <dgm:pt modelId="{1F0A9E8D-0001-4EFA-A003-F45702275897}" type="pres">
      <dgm:prSet presAssocID="{5A506C08-5C2B-46FC-B10A-7B74456103A1}" presName="Name37" presStyleLbl="parChTrans1D4" presStyleIdx="9" presStyleCnt="23"/>
      <dgm:spPr/>
    </dgm:pt>
    <dgm:pt modelId="{ECC673D2-0877-41A9-A842-6204D680156C}" type="pres">
      <dgm:prSet presAssocID="{A4048FA8-71E8-4872-84D1-1960F3A01453}" presName="hierRoot2" presStyleCnt="0">
        <dgm:presLayoutVars>
          <dgm:hierBranch val="init"/>
        </dgm:presLayoutVars>
      </dgm:prSet>
      <dgm:spPr/>
    </dgm:pt>
    <dgm:pt modelId="{AD934CB3-D44E-46DB-8070-65EB988D7DD3}" type="pres">
      <dgm:prSet presAssocID="{A4048FA8-71E8-4872-84D1-1960F3A01453}" presName="rootComposite" presStyleCnt="0"/>
      <dgm:spPr/>
    </dgm:pt>
    <dgm:pt modelId="{A852007F-614D-499C-9789-B9FD8AF3195B}" type="pres">
      <dgm:prSet presAssocID="{A4048FA8-71E8-4872-84D1-1960F3A01453}" presName="rootText" presStyleLbl="node4" presStyleIdx="9" presStyleCnt="23">
        <dgm:presLayoutVars>
          <dgm:chPref val="3"/>
        </dgm:presLayoutVars>
      </dgm:prSet>
      <dgm:spPr/>
    </dgm:pt>
    <dgm:pt modelId="{FC23906C-C6A0-4642-8907-29AED2576E98}" type="pres">
      <dgm:prSet presAssocID="{A4048FA8-71E8-4872-84D1-1960F3A01453}" presName="rootConnector" presStyleLbl="node4" presStyleIdx="9" presStyleCnt="23"/>
      <dgm:spPr/>
    </dgm:pt>
    <dgm:pt modelId="{E2F035CA-7F8A-48F4-9E12-0A33240A1269}" type="pres">
      <dgm:prSet presAssocID="{A4048FA8-71E8-4872-84D1-1960F3A01453}" presName="hierChild4" presStyleCnt="0"/>
      <dgm:spPr/>
    </dgm:pt>
    <dgm:pt modelId="{A38E1338-C7E4-4DA9-9A22-4BE8AA1F3288}" type="pres">
      <dgm:prSet presAssocID="{A4048FA8-71E8-4872-84D1-1960F3A01453}" presName="hierChild5" presStyleCnt="0"/>
      <dgm:spPr/>
    </dgm:pt>
    <dgm:pt modelId="{47F01169-92DD-4290-AC4A-3C246F910F4D}" type="pres">
      <dgm:prSet presAssocID="{988B7A0F-62B5-436E-BAE2-3957058F874C}" presName="Name37" presStyleLbl="parChTrans1D4" presStyleIdx="10" presStyleCnt="23"/>
      <dgm:spPr/>
    </dgm:pt>
    <dgm:pt modelId="{4394F348-B0AB-480D-A893-AAA71DCDA0C2}" type="pres">
      <dgm:prSet presAssocID="{6FE1BE5D-CCE4-4ADC-8FAD-722D389CE1F5}" presName="hierRoot2" presStyleCnt="0">
        <dgm:presLayoutVars>
          <dgm:hierBranch val="init"/>
        </dgm:presLayoutVars>
      </dgm:prSet>
      <dgm:spPr/>
    </dgm:pt>
    <dgm:pt modelId="{41827EE8-3377-4470-972C-80A64BF162F4}" type="pres">
      <dgm:prSet presAssocID="{6FE1BE5D-CCE4-4ADC-8FAD-722D389CE1F5}" presName="rootComposite" presStyleCnt="0"/>
      <dgm:spPr/>
    </dgm:pt>
    <dgm:pt modelId="{7BD8007B-7AE6-4F4D-A1F8-109D673A4F37}" type="pres">
      <dgm:prSet presAssocID="{6FE1BE5D-CCE4-4ADC-8FAD-722D389CE1F5}" presName="rootText" presStyleLbl="node4" presStyleIdx="10" presStyleCnt="23">
        <dgm:presLayoutVars>
          <dgm:chPref val="3"/>
        </dgm:presLayoutVars>
      </dgm:prSet>
      <dgm:spPr/>
    </dgm:pt>
    <dgm:pt modelId="{2792AA88-463E-4261-902D-7A7703B5FEB0}" type="pres">
      <dgm:prSet presAssocID="{6FE1BE5D-CCE4-4ADC-8FAD-722D389CE1F5}" presName="rootConnector" presStyleLbl="node4" presStyleIdx="10" presStyleCnt="23"/>
      <dgm:spPr/>
    </dgm:pt>
    <dgm:pt modelId="{1866959A-B085-4FC0-A666-DF651DB80CDD}" type="pres">
      <dgm:prSet presAssocID="{6FE1BE5D-CCE4-4ADC-8FAD-722D389CE1F5}" presName="hierChild4" presStyleCnt="0"/>
      <dgm:spPr/>
    </dgm:pt>
    <dgm:pt modelId="{2FA80FF0-646D-4CB7-B409-3BDB4AF9CB22}" type="pres">
      <dgm:prSet presAssocID="{6FE1BE5D-CCE4-4ADC-8FAD-722D389CE1F5}" presName="hierChild5" presStyleCnt="0"/>
      <dgm:spPr/>
    </dgm:pt>
    <dgm:pt modelId="{09DD29C1-0927-47EC-B496-4F466CD60E14}" type="pres">
      <dgm:prSet presAssocID="{18B4D4F6-7EAC-4CE1-8D40-A6BEE57CDEEC}" presName="hierChild5" presStyleCnt="0"/>
      <dgm:spPr/>
    </dgm:pt>
    <dgm:pt modelId="{83DF0E64-DDD4-4C7C-8553-9BDDCAEA2E7E}" type="pres">
      <dgm:prSet presAssocID="{ED0089BB-C378-483F-AC30-60CDEFC97D80}" presName="Name37" presStyleLbl="parChTrans1D3" presStyleIdx="2" presStyleCnt="19"/>
      <dgm:spPr/>
    </dgm:pt>
    <dgm:pt modelId="{6AEDBED3-7B0F-48E7-9747-DA0CACEEF52E}" type="pres">
      <dgm:prSet presAssocID="{0AEE537B-B36B-4861-8B9C-1C8CD9F0DFD3}" presName="hierRoot2" presStyleCnt="0">
        <dgm:presLayoutVars>
          <dgm:hierBranch val="init"/>
        </dgm:presLayoutVars>
      </dgm:prSet>
      <dgm:spPr/>
    </dgm:pt>
    <dgm:pt modelId="{5A6C9A0F-C4C6-4047-9B2F-096BCD5A8135}" type="pres">
      <dgm:prSet presAssocID="{0AEE537B-B36B-4861-8B9C-1C8CD9F0DFD3}" presName="rootComposite" presStyleCnt="0"/>
      <dgm:spPr/>
    </dgm:pt>
    <dgm:pt modelId="{464BE6FB-4BEB-47B4-8959-461E1F5D8020}" type="pres">
      <dgm:prSet presAssocID="{0AEE537B-B36B-4861-8B9C-1C8CD9F0DFD3}" presName="rootText" presStyleLbl="node3" presStyleIdx="2" presStyleCnt="19">
        <dgm:presLayoutVars>
          <dgm:chPref val="3"/>
        </dgm:presLayoutVars>
      </dgm:prSet>
      <dgm:spPr/>
    </dgm:pt>
    <dgm:pt modelId="{062FA362-E9D3-4D1C-A0BF-CF99F2617D28}" type="pres">
      <dgm:prSet presAssocID="{0AEE537B-B36B-4861-8B9C-1C8CD9F0DFD3}" presName="rootConnector" presStyleLbl="node3" presStyleIdx="2" presStyleCnt="19"/>
      <dgm:spPr/>
    </dgm:pt>
    <dgm:pt modelId="{998670B4-1C81-4C14-ACEA-876BE7F017CD}" type="pres">
      <dgm:prSet presAssocID="{0AEE537B-B36B-4861-8B9C-1C8CD9F0DFD3}" presName="hierChild4" presStyleCnt="0"/>
      <dgm:spPr/>
    </dgm:pt>
    <dgm:pt modelId="{5EDBBFF3-8970-43A9-AF9F-2D8F366ADC33}" type="pres">
      <dgm:prSet presAssocID="{E743D7BC-9134-4E44-B176-9B9A2842DD0C}" presName="Name37" presStyleLbl="parChTrans1D4" presStyleIdx="11" presStyleCnt="23"/>
      <dgm:spPr/>
    </dgm:pt>
    <dgm:pt modelId="{8EFFB475-C73C-426B-BA85-3D85589B0A07}" type="pres">
      <dgm:prSet presAssocID="{455CAF9A-162F-402D-95A0-69D3E1C35CF1}" presName="hierRoot2" presStyleCnt="0">
        <dgm:presLayoutVars>
          <dgm:hierBranch val="init"/>
        </dgm:presLayoutVars>
      </dgm:prSet>
      <dgm:spPr/>
    </dgm:pt>
    <dgm:pt modelId="{999EC5C4-C819-4BC5-AD7E-1E0C192A81F9}" type="pres">
      <dgm:prSet presAssocID="{455CAF9A-162F-402D-95A0-69D3E1C35CF1}" presName="rootComposite" presStyleCnt="0"/>
      <dgm:spPr/>
    </dgm:pt>
    <dgm:pt modelId="{A3D09DBA-0F06-4BC2-A43A-27700B3388B0}" type="pres">
      <dgm:prSet presAssocID="{455CAF9A-162F-402D-95A0-69D3E1C35CF1}" presName="rootText" presStyleLbl="node4" presStyleIdx="11" presStyleCnt="23">
        <dgm:presLayoutVars>
          <dgm:chPref val="3"/>
        </dgm:presLayoutVars>
      </dgm:prSet>
      <dgm:spPr/>
    </dgm:pt>
    <dgm:pt modelId="{2B8D3B32-912D-40E1-848A-0A07D0F21BB0}" type="pres">
      <dgm:prSet presAssocID="{455CAF9A-162F-402D-95A0-69D3E1C35CF1}" presName="rootConnector" presStyleLbl="node4" presStyleIdx="11" presStyleCnt="23"/>
      <dgm:spPr/>
    </dgm:pt>
    <dgm:pt modelId="{BDC989FA-6AC6-4F56-9FDE-A87FB4B23421}" type="pres">
      <dgm:prSet presAssocID="{455CAF9A-162F-402D-95A0-69D3E1C35CF1}" presName="hierChild4" presStyleCnt="0"/>
      <dgm:spPr/>
    </dgm:pt>
    <dgm:pt modelId="{50A144EE-7DA3-427C-8AC3-D0E3BA769D3F}" type="pres">
      <dgm:prSet presAssocID="{455CAF9A-162F-402D-95A0-69D3E1C35CF1}" presName="hierChild5" presStyleCnt="0"/>
      <dgm:spPr/>
    </dgm:pt>
    <dgm:pt modelId="{81378DB7-570B-4C35-9909-8CF25915C345}" type="pres">
      <dgm:prSet presAssocID="{1B316E05-78FB-467E-9378-894562A7B17E}" presName="Name37" presStyleLbl="parChTrans1D4" presStyleIdx="12" presStyleCnt="23"/>
      <dgm:spPr/>
    </dgm:pt>
    <dgm:pt modelId="{E6DA3078-5DD7-4159-B0EB-26E8EA75CA48}" type="pres">
      <dgm:prSet presAssocID="{FA8A7B86-7A03-4A86-B0E1-4207BF1BE5C6}" presName="hierRoot2" presStyleCnt="0">
        <dgm:presLayoutVars>
          <dgm:hierBranch val="init"/>
        </dgm:presLayoutVars>
      </dgm:prSet>
      <dgm:spPr/>
    </dgm:pt>
    <dgm:pt modelId="{CF88C7B4-E84C-4394-9B30-EA521CFA8A8C}" type="pres">
      <dgm:prSet presAssocID="{FA8A7B86-7A03-4A86-B0E1-4207BF1BE5C6}" presName="rootComposite" presStyleCnt="0"/>
      <dgm:spPr/>
    </dgm:pt>
    <dgm:pt modelId="{3180D07D-CCEF-47DB-B60A-89890DB18FB7}" type="pres">
      <dgm:prSet presAssocID="{FA8A7B86-7A03-4A86-B0E1-4207BF1BE5C6}" presName="rootText" presStyleLbl="node4" presStyleIdx="12" presStyleCnt="23">
        <dgm:presLayoutVars>
          <dgm:chPref val="3"/>
        </dgm:presLayoutVars>
      </dgm:prSet>
      <dgm:spPr/>
    </dgm:pt>
    <dgm:pt modelId="{39D4F870-ED95-46F5-A118-CADE22B23885}" type="pres">
      <dgm:prSet presAssocID="{FA8A7B86-7A03-4A86-B0E1-4207BF1BE5C6}" presName="rootConnector" presStyleLbl="node4" presStyleIdx="12" presStyleCnt="23"/>
      <dgm:spPr/>
    </dgm:pt>
    <dgm:pt modelId="{43AAA9F1-3A09-4BF0-B77A-A834FE0AED86}" type="pres">
      <dgm:prSet presAssocID="{FA8A7B86-7A03-4A86-B0E1-4207BF1BE5C6}" presName="hierChild4" presStyleCnt="0"/>
      <dgm:spPr/>
    </dgm:pt>
    <dgm:pt modelId="{1D214843-1671-433C-B95E-B496151C4539}" type="pres">
      <dgm:prSet presAssocID="{FA8A7B86-7A03-4A86-B0E1-4207BF1BE5C6}" presName="hierChild5" presStyleCnt="0"/>
      <dgm:spPr/>
    </dgm:pt>
    <dgm:pt modelId="{4A95723D-6176-4547-91A2-1539CB804A1C}" type="pres">
      <dgm:prSet presAssocID="{0AEE537B-B36B-4861-8B9C-1C8CD9F0DFD3}" presName="hierChild5" presStyleCnt="0"/>
      <dgm:spPr/>
    </dgm:pt>
    <dgm:pt modelId="{42BFCBFB-844D-46CB-9226-EEE7F369DACF}" type="pres">
      <dgm:prSet presAssocID="{4D182E44-B03A-4326-8435-840B4CD293E1}" presName="Name37" presStyleLbl="parChTrans1D3" presStyleIdx="3" presStyleCnt="19"/>
      <dgm:spPr/>
    </dgm:pt>
    <dgm:pt modelId="{CB0F4A81-6D98-46F0-9329-E29239D026FA}" type="pres">
      <dgm:prSet presAssocID="{D29E7481-2787-4E76-BDF5-1B026C75E47D}" presName="hierRoot2" presStyleCnt="0">
        <dgm:presLayoutVars>
          <dgm:hierBranch val="init"/>
        </dgm:presLayoutVars>
      </dgm:prSet>
      <dgm:spPr/>
    </dgm:pt>
    <dgm:pt modelId="{93DA73A2-158A-47EF-8E12-D35D73B82610}" type="pres">
      <dgm:prSet presAssocID="{D29E7481-2787-4E76-BDF5-1B026C75E47D}" presName="rootComposite" presStyleCnt="0"/>
      <dgm:spPr/>
    </dgm:pt>
    <dgm:pt modelId="{3BDD9A23-4C2C-4922-8F67-16A05159D8CA}" type="pres">
      <dgm:prSet presAssocID="{D29E7481-2787-4E76-BDF5-1B026C75E47D}" presName="rootText" presStyleLbl="node3" presStyleIdx="3" presStyleCnt="19">
        <dgm:presLayoutVars>
          <dgm:chPref val="3"/>
        </dgm:presLayoutVars>
      </dgm:prSet>
      <dgm:spPr/>
    </dgm:pt>
    <dgm:pt modelId="{993A0F39-C2DF-4CF2-B6AE-EDDB02AE00A9}" type="pres">
      <dgm:prSet presAssocID="{D29E7481-2787-4E76-BDF5-1B026C75E47D}" presName="rootConnector" presStyleLbl="node3" presStyleIdx="3" presStyleCnt="19"/>
      <dgm:spPr/>
    </dgm:pt>
    <dgm:pt modelId="{3966442B-6074-4C9C-A577-B6249EEE4F18}" type="pres">
      <dgm:prSet presAssocID="{D29E7481-2787-4E76-BDF5-1B026C75E47D}" presName="hierChild4" presStyleCnt="0"/>
      <dgm:spPr/>
    </dgm:pt>
    <dgm:pt modelId="{DCD9E477-5AC5-4959-8A41-420EDEF8A42F}" type="pres">
      <dgm:prSet presAssocID="{98B7B0E6-6E80-42F1-B97F-06F2E33B52D8}" presName="Name37" presStyleLbl="parChTrans1D4" presStyleIdx="13" presStyleCnt="23"/>
      <dgm:spPr/>
    </dgm:pt>
    <dgm:pt modelId="{DB25DCE1-AE02-41D9-95AE-9678222E9C32}" type="pres">
      <dgm:prSet presAssocID="{E7CF73DB-46A0-4242-BE49-A8F36D4A6587}" presName="hierRoot2" presStyleCnt="0">
        <dgm:presLayoutVars>
          <dgm:hierBranch val="init"/>
        </dgm:presLayoutVars>
      </dgm:prSet>
      <dgm:spPr/>
    </dgm:pt>
    <dgm:pt modelId="{22570AFB-DE1D-4D10-B380-641471C22EF0}" type="pres">
      <dgm:prSet presAssocID="{E7CF73DB-46A0-4242-BE49-A8F36D4A6587}" presName="rootComposite" presStyleCnt="0"/>
      <dgm:spPr/>
    </dgm:pt>
    <dgm:pt modelId="{340EEC9F-1AE8-42F4-BEC5-87E8715FC0CF}" type="pres">
      <dgm:prSet presAssocID="{E7CF73DB-46A0-4242-BE49-A8F36D4A6587}" presName="rootText" presStyleLbl="node4" presStyleIdx="13" presStyleCnt="23">
        <dgm:presLayoutVars>
          <dgm:chPref val="3"/>
        </dgm:presLayoutVars>
      </dgm:prSet>
      <dgm:spPr/>
    </dgm:pt>
    <dgm:pt modelId="{8B2CC857-2E6B-411A-8CE8-5691F1F10009}" type="pres">
      <dgm:prSet presAssocID="{E7CF73DB-46A0-4242-BE49-A8F36D4A6587}" presName="rootConnector" presStyleLbl="node4" presStyleIdx="13" presStyleCnt="23"/>
      <dgm:spPr/>
    </dgm:pt>
    <dgm:pt modelId="{C3830FDD-F278-480B-84B5-99BE639E63BE}" type="pres">
      <dgm:prSet presAssocID="{E7CF73DB-46A0-4242-BE49-A8F36D4A6587}" presName="hierChild4" presStyleCnt="0"/>
      <dgm:spPr/>
    </dgm:pt>
    <dgm:pt modelId="{FF669B55-58C0-49BD-9AC2-B49B5863559B}" type="pres">
      <dgm:prSet presAssocID="{E7CF73DB-46A0-4242-BE49-A8F36D4A6587}" presName="hierChild5" presStyleCnt="0"/>
      <dgm:spPr/>
    </dgm:pt>
    <dgm:pt modelId="{4E9A6676-D945-43B6-837B-F551AF7294AC}" type="pres">
      <dgm:prSet presAssocID="{47B4FD7D-3081-44D5-A820-18FD7EFBE0FC}" presName="Name37" presStyleLbl="parChTrans1D4" presStyleIdx="14" presStyleCnt="23"/>
      <dgm:spPr/>
    </dgm:pt>
    <dgm:pt modelId="{4C760260-21C8-49DF-9862-BEBFD70C0D30}" type="pres">
      <dgm:prSet presAssocID="{25E25023-A3E0-4566-965E-E17E961C1CC6}" presName="hierRoot2" presStyleCnt="0">
        <dgm:presLayoutVars>
          <dgm:hierBranch val="init"/>
        </dgm:presLayoutVars>
      </dgm:prSet>
      <dgm:spPr/>
    </dgm:pt>
    <dgm:pt modelId="{EC2B27CE-A46E-407A-A617-4BFA4D594EA7}" type="pres">
      <dgm:prSet presAssocID="{25E25023-A3E0-4566-965E-E17E961C1CC6}" presName="rootComposite" presStyleCnt="0"/>
      <dgm:spPr/>
    </dgm:pt>
    <dgm:pt modelId="{B23F6D8A-DD8D-4D24-BD45-D64677C00E32}" type="pres">
      <dgm:prSet presAssocID="{25E25023-A3E0-4566-965E-E17E961C1CC6}" presName="rootText" presStyleLbl="node4" presStyleIdx="14" presStyleCnt="23">
        <dgm:presLayoutVars>
          <dgm:chPref val="3"/>
        </dgm:presLayoutVars>
      </dgm:prSet>
      <dgm:spPr/>
    </dgm:pt>
    <dgm:pt modelId="{F96EC9F9-FBC1-4FAB-8F17-46AC7C8DB6A6}" type="pres">
      <dgm:prSet presAssocID="{25E25023-A3E0-4566-965E-E17E961C1CC6}" presName="rootConnector" presStyleLbl="node4" presStyleIdx="14" presStyleCnt="23"/>
      <dgm:spPr/>
    </dgm:pt>
    <dgm:pt modelId="{250AD51C-F419-4554-A5BA-D7D819C638E5}" type="pres">
      <dgm:prSet presAssocID="{25E25023-A3E0-4566-965E-E17E961C1CC6}" presName="hierChild4" presStyleCnt="0"/>
      <dgm:spPr/>
    </dgm:pt>
    <dgm:pt modelId="{AB7D5361-D9EB-44E8-A756-444D569BFAE2}" type="pres">
      <dgm:prSet presAssocID="{25E25023-A3E0-4566-965E-E17E961C1CC6}" presName="hierChild5" presStyleCnt="0"/>
      <dgm:spPr/>
    </dgm:pt>
    <dgm:pt modelId="{8F3D1B1A-BD04-4F57-BC16-07C7B959DC6B}" type="pres">
      <dgm:prSet presAssocID="{E05AA685-FA9F-49CB-BF61-8EDF52DEFAC9}" presName="Name37" presStyleLbl="parChTrans1D4" presStyleIdx="15" presStyleCnt="23"/>
      <dgm:spPr/>
    </dgm:pt>
    <dgm:pt modelId="{B9B8EC41-53BF-4F4D-8FC7-B364F5646A90}" type="pres">
      <dgm:prSet presAssocID="{0082EAA8-2EC6-492C-9408-075EC628535F}" presName="hierRoot2" presStyleCnt="0">
        <dgm:presLayoutVars>
          <dgm:hierBranch val="init"/>
        </dgm:presLayoutVars>
      </dgm:prSet>
      <dgm:spPr/>
    </dgm:pt>
    <dgm:pt modelId="{138A7605-C724-40B2-9AA6-EAC322C7A50B}" type="pres">
      <dgm:prSet presAssocID="{0082EAA8-2EC6-492C-9408-075EC628535F}" presName="rootComposite" presStyleCnt="0"/>
      <dgm:spPr/>
    </dgm:pt>
    <dgm:pt modelId="{96CA5139-E9D4-4002-A8A7-3B69DD6D9011}" type="pres">
      <dgm:prSet presAssocID="{0082EAA8-2EC6-492C-9408-075EC628535F}" presName="rootText" presStyleLbl="node4" presStyleIdx="15" presStyleCnt="23">
        <dgm:presLayoutVars>
          <dgm:chPref val="3"/>
        </dgm:presLayoutVars>
      </dgm:prSet>
      <dgm:spPr/>
    </dgm:pt>
    <dgm:pt modelId="{2F01D5C4-1D1A-4678-92C2-986503ABD4D3}" type="pres">
      <dgm:prSet presAssocID="{0082EAA8-2EC6-492C-9408-075EC628535F}" presName="rootConnector" presStyleLbl="node4" presStyleIdx="15" presStyleCnt="23"/>
      <dgm:spPr/>
    </dgm:pt>
    <dgm:pt modelId="{DAB088D9-9A16-40E9-9192-8CC3B0D47058}" type="pres">
      <dgm:prSet presAssocID="{0082EAA8-2EC6-492C-9408-075EC628535F}" presName="hierChild4" presStyleCnt="0"/>
      <dgm:spPr/>
    </dgm:pt>
    <dgm:pt modelId="{30E8E9A1-6EF6-496A-AA0F-F10310A78678}" type="pres">
      <dgm:prSet presAssocID="{0082EAA8-2EC6-492C-9408-075EC628535F}" presName="hierChild5" presStyleCnt="0"/>
      <dgm:spPr/>
    </dgm:pt>
    <dgm:pt modelId="{57D587E9-6D42-40B6-82A2-A957C4E6BA4E}" type="pres">
      <dgm:prSet presAssocID="{50C0BDE8-BCB0-4E27-BB2B-348613050C53}" presName="Name37" presStyleLbl="parChTrans1D4" presStyleIdx="16" presStyleCnt="23"/>
      <dgm:spPr/>
    </dgm:pt>
    <dgm:pt modelId="{3985CF63-0645-4AB4-B2E2-3913EF0A876C}" type="pres">
      <dgm:prSet presAssocID="{14AAD7D6-AF87-4EFD-8650-BDF8381A9FCC}" presName="hierRoot2" presStyleCnt="0">
        <dgm:presLayoutVars>
          <dgm:hierBranch val="init"/>
        </dgm:presLayoutVars>
      </dgm:prSet>
      <dgm:spPr/>
    </dgm:pt>
    <dgm:pt modelId="{A4029E32-589E-47C5-9E35-AEEE1D222691}" type="pres">
      <dgm:prSet presAssocID="{14AAD7D6-AF87-4EFD-8650-BDF8381A9FCC}" presName="rootComposite" presStyleCnt="0"/>
      <dgm:spPr/>
    </dgm:pt>
    <dgm:pt modelId="{B87F8F01-53C3-493A-A0E6-29095B200B05}" type="pres">
      <dgm:prSet presAssocID="{14AAD7D6-AF87-4EFD-8650-BDF8381A9FCC}" presName="rootText" presStyleLbl="node4" presStyleIdx="16" presStyleCnt="23">
        <dgm:presLayoutVars>
          <dgm:chPref val="3"/>
        </dgm:presLayoutVars>
      </dgm:prSet>
      <dgm:spPr/>
    </dgm:pt>
    <dgm:pt modelId="{4B27FDBC-3850-4B8C-920E-D2988A16C254}" type="pres">
      <dgm:prSet presAssocID="{14AAD7D6-AF87-4EFD-8650-BDF8381A9FCC}" presName="rootConnector" presStyleLbl="node4" presStyleIdx="16" presStyleCnt="23"/>
      <dgm:spPr/>
    </dgm:pt>
    <dgm:pt modelId="{C86B0B54-1D8C-4E58-BB9D-4AA0108DD384}" type="pres">
      <dgm:prSet presAssocID="{14AAD7D6-AF87-4EFD-8650-BDF8381A9FCC}" presName="hierChild4" presStyleCnt="0"/>
      <dgm:spPr/>
    </dgm:pt>
    <dgm:pt modelId="{3F76E9DD-A4BB-4892-BFE2-DF6C20F22FAF}" type="pres">
      <dgm:prSet presAssocID="{14AAD7D6-AF87-4EFD-8650-BDF8381A9FCC}" presName="hierChild5" presStyleCnt="0"/>
      <dgm:spPr/>
    </dgm:pt>
    <dgm:pt modelId="{26C74C5C-FA52-45BC-BAF0-EF0B982E955D}" type="pres">
      <dgm:prSet presAssocID="{D29E7481-2787-4E76-BDF5-1B026C75E47D}" presName="hierChild5" presStyleCnt="0"/>
      <dgm:spPr/>
    </dgm:pt>
    <dgm:pt modelId="{F24C7F5C-2049-437E-ABA0-3259921D38F4}" type="pres">
      <dgm:prSet presAssocID="{C03ADA81-5B1F-4633-92BB-CDCE7CB6416B}" presName="hierChild5" presStyleCnt="0"/>
      <dgm:spPr/>
    </dgm:pt>
    <dgm:pt modelId="{CDC25DE8-BAC5-4A54-A391-7D080FC862F3}" type="pres">
      <dgm:prSet presAssocID="{2552E423-74DA-4F5F-ABF8-155B8D474171}" presName="Name37" presStyleLbl="parChTrans1D2" presStyleIdx="1" presStyleCnt="5"/>
      <dgm:spPr/>
    </dgm:pt>
    <dgm:pt modelId="{5A194DAB-4A6F-41E4-9E00-6E7AD9D672ED}" type="pres">
      <dgm:prSet presAssocID="{00498FA9-44EE-498D-B5A5-AEE8D3550A9A}" presName="hierRoot2" presStyleCnt="0">
        <dgm:presLayoutVars>
          <dgm:hierBranch val="init"/>
        </dgm:presLayoutVars>
      </dgm:prSet>
      <dgm:spPr/>
    </dgm:pt>
    <dgm:pt modelId="{C4F41A7E-D758-443B-9CD1-503D0EAAEBD9}" type="pres">
      <dgm:prSet presAssocID="{00498FA9-44EE-498D-B5A5-AEE8D3550A9A}" presName="rootComposite" presStyleCnt="0"/>
      <dgm:spPr/>
    </dgm:pt>
    <dgm:pt modelId="{271CA698-E09B-46CF-BFFB-69AB0CFBAE5B}" type="pres">
      <dgm:prSet presAssocID="{00498FA9-44EE-498D-B5A5-AEE8D3550A9A}" presName="rootText" presStyleLbl="node2" presStyleIdx="1" presStyleCnt="5" custScaleX="226409" custScaleY="172736" custLinFactNeighborX="-84334" custLinFactNeighborY="0">
        <dgm:presLayoutVars>
          <dgm:chPref val="3"/>
        </dgm:presLayoutVars>
      </dgm:prSet>
      <dgm:spPr/>
    </dgm:pt>
    <dgm:pt modelId="{6A811037-1BE5-44BE-8221-E9A973494B53}" type="pres">
      <dgm:prSet presAssocID="{00498FA9-44EE-498D-B5A5-AEE8D3550A9A}" presName="rootConnector" presStyleLbl="node2" presStyleIdx="1" presStyleCnt="5"/>
      <dgm:spPr/>
    </dgm:pt>
    <dgm:pt modelId="{67157A28-577D-4CD8-9CC3-79C53D74A1A1}" type="pres">
      <dgm:prSet presAssocID="{00498FA9-44EE-498D-B5A5-AEE8D3550A9A}" presName="hierChild4" presStyleCnt="0"/>
      <dgm:spPr/>
    </dgm:pt>
    <dgm:pt modelId="{62807A1B-33F2-4375-B34F-652893269AF8}" type="pres">
      <dgm:prSet presAssocID="{64EAE86A-9E04-4135-B30B-4E89B982FA6E}" presName="Name37" presStyleLbl="parChTrans1D3" presStyleIdx="4" presStyleCnt="19"/>
      <dgm:spPr/>
    </dgm:pt>
    <dgm:pt modelId="{1364C694-A32F-4B5B-B387-7EA9FC0FC4DA}" type="pres">
      <dgm:prSet presAssocID="{B5F9737D-5218-4568-AF9C-CF4BFBEC1429}" presName="hierRoot2" presStyleCnt="0">
        <dgm:presLayoutVars>
          <dgm:hierBranch val="init"/>
        </dgm:presLayoutVars>
      </dgm:prSet>
      <dgm:spPr/>
    </dgm:pt>
    <dgm:pt modelId="{08CC48D9-9C98-4802-8EE0-87D3AE8FE714}" type="pres">
      <dgm:prSet presAssocID="{B5F9737D-5218-4568-AF9C-CF4BFBEC1429}" presName="rootComposite" presStyleCnt="0"/>
      <dgm:spPr/>
    </dgm:pt>
    <dgm:pt modelId="{40075973-166A-4F96-9C50-D2C48536D8CD}" type="pres">
      <dgm:prSet presAssocID="{B5F9737D-5218-4568-AF9C-CF4BFBEC1429}" presName="rootText" presStyleLbl="node3" presStyleIdx="4" presStyleCnt="19">
        <dgm:presLayoutVars>
          <dgm:chPref val="3"/>
        </dgm:presLayoutVars>
      </dgm:prSet>
      <dgm:spPr/>
    </dgm:pt>
    <dgm:pt modelId="{7E00D16F-34EF-4727-A72C-DB89A0D01B1C}" type="pres">
      <dgm:prSet presAssocID="{B5F9737D-5218-4568-AF9C-CF4BFBEC1429}" presName="rootConnector" presStyleLbl="node3" presStyleIdx="4" presStyleCnt="19"/>
      <dgm:spPr/>
    </dgm:pt>
    <dgm:pt modelId="{9516872A-8856-45D9-B7E7-824C1AA1D71E}" type="pres">
      <dgm:prSet presAssocID="{B5F9737D-5218-4568-AF9C-CF4BFBEC1429}" presName="hierChild4" presStyleCnt="0"/>
      <dgm:spPr/>
    </dgm:pt>
    <dgm:pt modelId="{ADAD92F9-C7E5-4CB1-A8F2-A9EB689FFB30}" type="pres">
      <dgm:prSet presAssocID="{FCCA86BE-FB46-401B-9E7C-2A7736614ACA}" presName="Name37" presStyleLbl="parChTrans1D4" presStyleIdx="17" presStyleCnt="23"/>
      <dgm:spPr/>
    </dgm:pt>
    <dgm:pt modelId="{16DB9B19-C4DB-44DD-8879-A615D370FEB8}" type="pres">
      <dgm:prSet presAssocID="{23C885BD-D868-4FEC-9554-F46F010319C1}" presName="hierRoot2" presStyleCnt="0">
        <dgm:presLayoutVars>
          <dgm:hierBranch val="init"/>
        </dgm:presLayoutVars>
      </dgm:prSet>
      <dgm:spPr/>
    </dgm:pt>
    <dgm:pt modelId="{E05FCAFA-E8C5-4D79-B59B-673A3E7A56A1}" type="pres">
      <dgm:prSet presAssocID="{23C885BD-D868-4FEC-9554-F46F010319C1}" presName="rootComposite" presStyleCnt="0"/>
      <dgm:spPr/>
    </dgm:pt>
    <dgm:pt modelId="{E150026C-EC00-494B-8C31-B9BA8836BEDA}" type="pres">
      <dgm:prSet presAssocID="{23C885BD-D868-4FEC-9554-F46F010319C1}" presName="rootText" presStyleLbl="node4" presStyleIdx="17" presStyleCnt="23">
        <dgm:presLayoutVars>
          <dgm:chPref val="3"/>
        </dgm:presLayoutVars>
      </dgm:prSet>
      <dgm:spPr/>
    </dgm:pt>
    <dgm:pt modelId="{6BC4E0BF-3BBC-4070-B16B-FBFF342A2AF0}" type="pres">
      <dgm:prSet presAssocID="{23C885BD-D868-4FEC-9554-F46F010319C1}" presName="rootConnector" presStyleLbl="node4" presStyleIdx="17" presStyleCnt="23"/>
      <dgm:spPr/>
    </dgm:pt>
    <dgm:pt modelId="{6A8570C7-F89D-4CF3-A449-731DC25CBCB9}" type="pres">
      <dgm:prSet presAssocID="{23C885BD-D868-4FEC-9554-F46F010319C1}" presName="hierChild4" presStyleCnt="0"/>
      <dgm:spPr/>
    </dgm:pt>
    <dgm:pt modelId="{B45C90CD-075F-4D5C-B3D2-49BA98F926F4}" type="pres">
      <dgm:prSet presAssocID="{23C885BD-D868-4FEC-9554-F46F010319C1}" presName="hierChild5" presStyleCnt="0"/>
      <dgm:spPr/>
    </dgm:pt>
    <dgm:pt modelId="{EF03B4DA-5636-4E9F-BE12-C8EA6C5BB304}" type="pres">
      <dgm:prSet presAssocID="{B5F9737D-5218-4568-AF9C-CF4BFBEC1429}" presName="hierChild5" presStyleCnt="0"/>
      <dgm:spPr/>
    </dgm:pt>
    <dgm:pt modelId="{CD0A6C0A-77E3-4D65-BB73-25C28FC8A3E5}" type="pres">
      <dgm:prSet presAssocID="{B848EAFC-5520-4DDA-B3AE-891636374C3D}" presName="Name37" presStyleLbl="parChTrans1D3" presStyleIdx="5" presStyleCnt="19"/>
      <dgm:spPr/>
    </dgm:pt>
    <dgm:pt modelId="{5DA6CC79-8142-4945-BEDB-780FBC78C79C}" type="pres">
      <dgm:prSet presAssocID="{D3BF6E77-DA9E-4D5B-BE3B-C9074EDC6A07}" presName="hierRoot2" presStyleCnt="0">
        <dgm:presLayoutVars>
          <dgm:hierBranch val="init"/>
        </dgm:presLayoutVars>
      </dgm:prSet>
      <dgm:spPr/>
    </dgm:pt>
    <dgm:pt modelId="{D0BAA93D-AAAB-49C0-BBBF-4D5EA320EEDE}" type="pres">
      <dgm:prSet presAssocID="{D3BF6E77-DA9E-4D5B-BE3B-C9074EDC6A07}" presName="rootComposite" presStyleCnt="0"/>
      <dgm:spPr/>
    </dgm:pt>
    <dgm:pt modelId="{54484A6A-AE3F-4842-9E42-3FF26CD49EF3}" type="pres">
      <dgm:prSet presAssocID="{D3BF6E77-DA9E-4D5B-BE3B-C9074EDC6A07}" presName="rootText" presStyleLbl="node3" presStyleIdx="5" presStyleCnt="19">
        <dgm:presLayoutVars>
          <dgm:chPref val="3"/>
        </dgm:presLayoutVars>
      </dgm:prSet>
      <dgm:spPr/>
    </dgm:pt>
    <dgm:pt modelId="{67355DFC-185D-47FC-B6A9-773570BBEB7A}" type="pres">
      <dgm:prSet presAssocID="{D3BF6E77-DA9E-4D5B-BE3B-C9074EDC6A07}" presName="rootConnector" presStyleLbl="node3" presStyleIdx="5" presStyleCnt="19"/>
      <dgm:spPr/>
    </dgm:pt>
    <dgm:pt modelId="{B9A2E1C1-CE4E-4BF9-A82C-E3B69F497C06}" type="pres">
      <dgm:prSet presAssocID="{D3BF6E77-DA9E-4D5B-BE3B-C9074EDC6A07}" presName="hierChild4" presStyleCnt="0"/>
      <dgm:spPr/>
    </dgm:pt>
    <dgm:pt modelId="{5F43377A-1AD2-40AB-864C-9D2EB42135A7}" type="pres">
      <dgm:prSet presAssocID="{0139927C-C054-416D-BBD5-ACC32872109F}" presName="Name37" presStyleLbl="parChTrans1D4" presStyleIdx="18" presStyleCnt="23"/>
      <dgm:spPr/>
    </dgm:pt>
    <dgm:pt modelId="{A67C3F49-03EB-44C8-8907-D975FA3963F0}" type="pres">
      <dgm:prSet presAssocID="{4A797522-1A72-4A02-81C3-A82082A76774}" presName="hierRoot2" presStyleCnt="0">
        <dgm:presLayoutVars>
          <dgm:hierBranch val="init"/>
        </dgm:presLayoutVars>
      </dgm:prSet>
      <dgm:spPr/>
    </dgm:pt>
    <dgm:pt modelId="{15D9F7B0-374A-4C01-9341-34C744A1FD67}" type="pres">
      <dgm:prSet presAssocID="{4A797522-1A72-4A02-81C3-A82082A76774}" presName="rootComposite" presStyleCnt="0"/>
      <dgm:spPr/>
    </dgm:pt>
    <dgm:pt modelId="{FCD5617F-E004-4DDE-BD12-D8EFE38A7F23}" type="pres">
      <dgm:prSet presAssocID="{4A797522-1A72-4A02-81C3-A82082A76774}" presName="rootText" presStyleLbl="node4" presStyleIdx="18" presStyleCnt="23">
        <dgm:presLayoutVars>
          <dgm:chPref val="3"/>
        </dgm:presLayoutVars>
      </dgm:prSet>
      <dgm:spPr/>
    </dgm:pt>
    <dgm:pt modelId="{9BDB4230-1E1C-412D-953A-65178008DE58}" type="pres">
      <dgm:prSet presAssocID="{4A797522-1A72-4A02-81C3-A82082A76774}" presName="rootConnector" presStyleLbl="node4" presStyleIdx="18" presStyleCnt="23"/>
      <dgm:spPr/>
    </dgm:pt>
    <dgm:pt modelId="{B2316865-415D-4078-8280-4E280032A04B}" type="pres">
      <dgm:prSet presAssocID="{4A797522-1A72-4A02-81C3-A82082A76774}" presName="hierChild4" presStyleCnt="0"/>
      <dgm:spPr/>
    </dgm:pt>
    <dgm:pt modelId="{6E395E06-6302-4B50-9BB9-4098F46C9C32}" type="pres">
      <dgm:prSet presAssocID="{4A797522-1A72-4A02-81C3-A82082A76774}" presName="hierChild5" presStyleCnt="0"/>
      <dgm:spPr/>
    </dgm:pt>
    <dgm:pt modelId="{08666B95-BCFD-45A3-9451-9F288FC62D7E}" type="pres">
      <dgm:prSet presAssocID="{D3BF6E77-DA9E-4D5B-BE3B-C9074EDC6A07}" presName="hierChild5" presStyleCnt="0"/>
      <dgm:spPr/>
    </dgm:pt>
    <dgm:pt modelId="{BCCC7753-E6FE-4111-BDF8-FC638FE3CC34}" type="pres">
      <dgm:prSet presAssocID="{064302C8-7290-4287-B126-D6E7972C2885}" presName="Name37" presStyleLbl="parChTrans1D3" presStyleIdx="6" presStyleCnt="19"/>
      <dgm:spPr/>
    </dgm:pt>
    <dgm:pt modelId="{92A31AC6-5DCA-43AA-AF3A-55BB2535817C}" type="pres">
      <dgm:prSet presAssocID="{C2F3625E-011A-4422-9F58-0BA5BD9B90AE}" presName="hierRoot2" presStyleCnt="0">
        <dgm:presLayoutVars>
          <dgm:hierBranch val="init"/>
        </dgm:presLayoutVars>
      </dgm:prSet>
      <dgm:spPr/>
    </dgm:pt>
    <dgm:pt modelId="{81D5E275-D44C-4B9D-8795-65473646F3F9}" type="pres">
      <dgm:prSet presAssocID="{C2F3625E-011A-4422-9F58-0BA5BD9B90AE}" presName="rootComposite" presStyleCnt="0"/>
      <dgm:spPr/>
    </dgm:pt>
    <dgm:pt modelId="{429B7EE4-710E-4CCE-8952-588DC507DDB9}" type="pres">
      <dgm:prSet presAssocID="{C2F3625E-011A-4422-9F58-0BA5BD9B90AE}" presName="rootText" presStyleLbl="node3" presStyleIdx="6" presStyleCnt="19">
        <dgm:presLayoutVars>
          <dgm:chPref val="3"/>
        </dgm:presLayoutVars>
      </dgm:prSet>
      <dgm:spPr/>
    </dgm:pt>
    <dgm:pt modelId="{2D510FB1-2990-463F-832B-C5E030C56A1E}" type="pres">
      <dgm:prSet presAssocID="{C2F3625E-011A-4422-9F58-0BA5BD9B90AE}" presName="rootConnector" presStyleLbl="node3" presStyleIdx="6" presStyleCnt="19"/>
      <dgm:spPr/>
    </dgm:pt>
    <dgm:pt modelId="{FA997D7F-E114-40AA-866F-10B49618814E}" type="pres">
      <dgm:prSet presAssocID="{C2F3625E-011A-4422-9F58-0BA5BD9B90AE}" presName="hierChild4" presStyleCnt="0"/>
      <dgm:spPr/>
    </dgm:pt>
    <dgm:pt modelId="{BF3FF5D2-5C52-4C0B-8C58-AA81E0394FED}" type="pres">
      <dgm:prSet presAssocID="{67442E35-2DE0-4086-A9BC-432094C07467}" presName="Name37" presStyleLbl="parChTrans1D4" presStyleIdx="19" presStyleCnt="23"/>
      <dgm:spPr/>
    </dgm:pt>
    <dgm:pt modelId="{117A066C-9C2C-4F3D-8C36-0A4FC0A1C479}" type="pres">
      <dgm:prSet presAssocID="{5921BC2D-A897-4ED6-AD82-E28B7849B310}" presName="hierRoot2" presStyleCnt="0">
        <dgm:presLayoutVars>
          <dgm:hierBranch val="init"/>
        </dgm:presLayoutVars>
      </dgm:prSet>
      <dgm:spPr/>
    </dgm:pt>
    <dgm:pt modelId="{797BBB57-20D5-4831-B59C-49BC665D728A}" type="pres">
      <dgm:prSet presAssocID="{5921BC2D-A897-4ED6-AD82-E28B7849B310}" presName="rootComposite" presStyleCnt="0"/>
      <dgm:spPr/>
    </dgm:pt>
    <dgm:pt modelId="{2E894D4E-87B4-41B0-B458-CFB801E8722B}" type="pres">
      <dgm:prSet presAssocID="{5921BC2D-A897-4ED6-AD82-E28B7849B310}" presName="rootText" presStyleLbl="node4" presStyleIdx="19" presStyleCnt="23">
        <dgm:presLayoutVars>
          <dgm:chPref val="3"/>
        </dgm:presLayoutVars>
      </dgm:prSet>
      <dgm:spPr/>
    </dgm:pt>
    <dgm:pt modelId="{002BD360-4468-4AC5-B010-6B2671BA399A}" type="pres">
      <dgm:prSet presAssocID="{5921BC2D-A897-4ED6-AD82-E28B7849B310}" presName="rootConnector" presStyleLbl="node4" presStyleIdx="19" presStyleCnt="23"/>
      <dgm:spPr/>
    </dgm:pt>
    <dgm:pt modelId="{3D180E6C-28EE-4C3F-9531-76EA329BEC15}" type="pres">
      <dgm:prSet presAssocID="{5921BC2D-A897-4ED6-AD82-E28B7849B310}" presName="hierChild4" presStyleCnt="0"/>
      <dgm:spPr/>
    </dgm:pt>
    <dgm:pt modelId="{C3ABC437-3BCD-4B12-B290-CF17206491BB}" type="pres">
      <dgm:prSet presAssocID="{5921BC2D-A897-4ED6-AD82-E28B7849B310}" presName="hierChild5" presStyleCnt="0"/>
      <dgm:spPr/>
    </dgm:pt>
    <dgm:pt modelId="{5C71DB37-B284-4D7E-9575-29D7072FDF0A}" type="pres">
      <dgm:prSet presAssocID="{C2F3625E-011A-4422-9F58-0BA5BD9B90AE}" presName="hierChild5" presStyleCnt="0"/>
      <dgm:spPr/>
    </dgm:pt>
    <dgm:pt modelId="{EC59F62B-71DE-4342-A284-C66AA8A6C559}" type="pres">
      <dgm:prSet presAssocID="{00498FA9-44EE-498D-B5A5-AEE8D3550A9A}" presName="hierChild5" presStyleCnt="0"/>
      <dgm:spPr/>
    </dgm:pt>
    <dgm:pt modelId="{7E80E868-3D9A-4444-AB23-357E7474604A}" type="pres">
      <dgm:prSet presAssocID="{F8C587DD-F275-4B2C-B8CB-1A7878EAF44E}" presName="Name37" presStyleLbl="parChTrans1D2" presStyleIdx="2" presStyleCnt="5"/>
      <dgm:spPr/>
    </dgm:pt>
    <dgm:pt modelId="{38AE120C-BE3C-471A-B6A1-A571D2ACE3A3}" type="pres">
      <dgm:prSet presAssocID="{B15F782D-5A50-41E2-B7B5-0BFB84621123}" presName="hierRoot2" presStyleCnt="0">
        <dgm:presLayoutVars>
          <dgm:hierBranch val="init"/>
        </dgm:presLayoutVars>
      </dgm:prSet>
      <dgm:spPr/>
    </dgm:pt>
    <dgm:pt modelId="{90D9DB85-06DC-41F6-91E6-AB418496EB10}" type="pres">
      <dgm:prSet presAssocID="{B15F782D-5A50-41E2-B7B5-0BFB84621123}" presName="rootComposite" presStyleCnt="0"/>
      <dgm:spPr/>
    </dgm:pt>
    <dgm:pt modelId="{C16E571D-8239-4158-8735-74BAFA84D2BD}" type="pres">
      <dgm:prSet presAssocID="{B15F782D-5A50-41E2-B7B5-0BFB84621123}" presName="rootText" presStyleLbl="node2" presStyleIdx="2" presStyleCnt="5" custScaleX="226409" custScaleY="172736" custLinFactX="-45634" custLinFactNeighborX="-100000" custLinFactNeighborY="-2331">
        <dgm:presLayoutVars>
          <dgm:chPref val="3"/>
        </dgm:presLayoutVars>
      </dgm:prSet>
      <dgm:spPr/>
    </dgm:pt>
    <dgm:pt modelId="{87EDD5E6-5425-4FF8-82B2-24B306F26395}" type="pres">
      <dgm:prSet presAssocID="{B15F782D-5A50-41E2-B7B5-0BFB84621123}" presName="rootConnector" presStyleLbl="node2" presStyleIdx="2" presStyleCnt="5"/>
      <dgm:spPr/>
    </dgm:pt>
    <dgm:pt modelId="{222CD46A-E930-4787-A721-04723E91698E}" type="pres">
      <dgm:prSet presAssocID="{B15F782D-5A50-41E2-B7B5-0BFB84621123}" presName="hierChild4" presStyleCnt="0"/>
      <dgm:spPr/>
    </dgm:pt>
    <dgm:pt modelId="{15E42BCC-9F4E-4D00-8A66-686319762B41}" type="pres">
      <dgm:prSet presAssocID="{3B28F387-43EA-4DF3-9233-2AFB1D976F7C}" presName="Name37" presStyleLbl="parChTrans1D3" presStyleIdx="7" presStyleCnt="19"/>
      <dgm:spPr/>
    </dgm:pt>
    <dgm:pt modelId="{EB567DD4-64FD-4B9A-A2A0-184F79E60BB5}" type="pres">
      <dgm:prSet presAssocID="{34DC0F1E-0BA4-4A50-BFAF-DC485A0057A0}" presName="hierRoot2" presStyleCnt="0">
        <dgm:presLayoutVars>
          <dgm:hierBranch val="init"/>
        </dgm:presLayoutVars>
      </dgm:prSet>
      <dgm:spPr/>
    </dgm:pt>
    <dgm:pt modelId="{B3FB86DC-F339-4CEF-93BF-EF0CD1E20CFE}" type="pres">
      <dgm:prSet presAssocID="{34DC0F1E-0BA4-4A50-BFAF-DC485A0057A0}" presName="rootComposite" presStyleCnt="0"/>
      <dgm:spPr/>
    </dgm:pt>
    <dgm:pt modelId="{9502F0FC-09CA-4C1F-8E0D-2D4A86BBA5E2}" type="pres">
      <dgm:prSet presAssocID="{34DC0F1E-0BA4-4A50-BFAF-DC485A0057A0}" presName="rootText" presStyleLbl="node3" presStyleIdx="7" presStyleCnt="19">
        <dgm:presLayoutVars>
          <dgm:chPref val="3"/>
        </dgm:presLayoutVars>
      </dgm:prSet>
      <dgm:spPr/>
    </dgm:pt>
    <dgm:pt modelId="{E618A56E-4835-438D-9F46-24204A8FFE73}" type="pres">
      <dgm:prSet presAssocID="{34DC0F1E-0BA4-4A50-BFAF-DC485A0057A0}" presName="rootConnector" presStyleLbl="node3" presStyleIdx="7" presStyleCnt="19"/>
      <dgm:spPr/>
    </dgm:pt>
    <dgm:pt modelId="{A7B63EA9-FE55-437B-BFD8-DB25F57E83A9}" type="pres">
      <dgm:prSet presAssocID="{34DC0F1E-0BA4-4A50-BFAF-DC485A0057A0}" presName="hierChild4" presStyleCnt="0"/>
      <dgm:spPr/>
    </dgm:pt>
    <dgm:pt modelId="{A8708176-F9D6-4153-BDB6-866389BBC7BA}" type="pres">
      <dgm:prSet presAssocID="{2481D58D-100B-4BA3-8FFB-AABB1FE9D6B5}" presName="Name37" presStyleLbl="parChTrans1D4" presStyleIdx="20" presStyleCnt="23"/>
      <dgm:spPr/>
    </dgm:pt>
    <dgm:pt modelId="{B3D414AE-BF16-4583-A502-5A712E24B826}" type="pres">
      <dgm:prSet presAssocID="{257EA507-2B46-4163-B88D-FBFFFB2DD7D4}" presName="hierRoot2" presStyleCnt="0">
        <dgm:presLayoutVars>
          <dgm:hierBranch val="init"/>
        </dgm:presLayoutVars>
      </dgm:prSet>
      <dgm:spPr/>
    </dgm:pt>
    <dgm:pt modelId="{00F6E3F1-0D54-4C32-B0B5-D4F7EBDB807D}" type="pres">
      <dgm:prSet presAssocID="{257EA507-2B46-4163-B88D-FBFFFB2DD7D4}" presName="rootComposite" presStyleCnt="0"/>
      <dgm:spPr/>
    </dgm:pt>
    <dgm:pt modelId="{27FA4652-69C0-4D57-8F06-72C75DE4BE0B}" type="pres">
      <dgm:prSet presAssocID="{257EA507-2B46-4163-B88D-FBFFFB2DD7D4}" presName="rootText" presStyleLbl="node4" presStyleIdx="20" presStyleCnt="23">
        <dgm:presLayoutVars>
          <dgm:chPref val="3"/>
        </dgm:presLayoutVars>
      </dgm:prSet>
      <dgm:spPr/>
    </dgm:pt>
    <dgm:pt modelId="{6F249562-6872-4745-B68A-73E954E10435}" type="pres">
      <dgm:prSet presAssocID="{257EA507-2B46-4163-B88D-FBFFFB2DD7D4}" presName="rootConnector" presStyleLbl="node4" presStyleIdx="20" presStyleCnt="23"/>
      <dgm:spPr/>
    </dgm:pt>
    <dgm:pt modelId="{EBE00E8F-4716-4BEE-8E98-0B1A56C6B7D0}" type="pres">
      <dgm:prSet presAssocID="{257EA507-2B46-4163-B88D-FBFFFB2DD7D4}" presName="hierChild4" presStyleCnt="0"/>
      <dgm:spPr/>
    </dgm:pt>
    <dgm:pt modelId="{2C685149-B65E-4B3B-B5EA-9012033D2234}" type="pres">
      <dgm:prSet presAssocID="{257EA507-2B46-4163-B88D-FBFFFB2DD7D4}" presName="hierChild5" presStyleCnt="0"/>
      <dgm:spPr/>
    </dgm:pt>
    <dgm:pt modelId="{538CB609-D60A-4B66-8EE7-A834672DCE98}" type="pres">
      <dgm:prSet presAssocID="{34DC0F1E-0BA4-4A50-BFAF-DC485A0057A0}" presName="hierChild5" presStyleCnt="0"/>
      <dgm:spPr/>
    </dgm:pt>
    <dgm:pt modelId="{76C293AC-54A1-4D66-A124-3616324D04E8}" type="pres">
      <dgm:prSet presAssocID="{D1CC32C7-26BC-406A-8E87-D02704745A41}" presName="Name37" presStyleLbl="parChTrans1D3" presStyleIdx="8" presStyleCnt="19"/>
      <dgm:spPr/>
    </dgm:pt>
    <dgm:pt modelId="{8F7A3F76-2E65-446F-9BD8-BE7BB97D047E}" type="pres">
      <dgm:prSet presAssocID="{FA3FE277-6FB4-4DD6-AB52-4B17C6D12911}" presName="hierRoot2" presStyleCnt="0">
        <dgm:presLayoutVars>
          <dgm:hierBranch val="init"/>
        </dgm:presLayoutVars>
      </dgm:prSet>
      <dgm:spPr/>
    </dgm:pt>
    <dgm:pt modelId="{CF7FF622-3A2F-42CF-A298-E60FAE5D5834}" type="pres">
      <dgm:prSet presAssocID="{FA3FE277-6FB4-4DD6-AB52-4B17C6D12911}" presName="rootComposite" presStyleCnt="0"/>
      <dgm:spPr/>
    </dgm:pt>
    <dgm:pt modelId="{17338238-6E1D-4553-998E-DDF9D9FCBA8A}" type="pres">
      <dgm:prSet presAssocID="{FA3FE277-6FB4-4DD6-AB52-4B17C6D12911}" presName="rootText" presStyleLbl="node3" presStyleIdx="8" presStyleCnt="19" custLinFactNeighborX="0">
        <dgm:presLayoutVars>
          <dgm:chPref val="3"/>
        </dgm:presLayoutVars>
      </dgm:prSet>
      <dgm:spPr/>
    </dgm:pt>
    <dgm:pt modelId="{539339FF-6302-4A2F-BFE8-078E3DB0FBCD}" type="pres">
      <dgm:prSet presAssocID="{FA3FE277-6FB4-4DD6-AB52-4B17C6D12911}" presName="rootConnector" presStyleLbl="node3" presStyleIdx="8" presStyleCnt="19"/>
      <dgm:spPr/>
    </dgm:pt>
    <dgm:pt modelId="{92075816-8BE5-46EB-898B-FAA6B2233144}" type="pres">
      <dgm:prSet presAssocID="{FA3FE277-6FB4-4DD6-AB52-4B17C6D12911}" presName="hierChild4" presStyleCnt="0"/>
      <dgm:spPr/>
    </dgm:pt>
    <dgm:pt modelId="{AA88BEB1-4E6F-48EA-A483-541A26995DAB}" type="pres">
      <dgm:prSet presAssocID="{1CE0E3D5-1476-458D-9EFB-FAB2DD3EAA3C}" presName="Name37" presStyleLbl="parChTrans1D4" presStyleIdx="21" presStyleCnt="23"/>
      <dgm:spPr/>
    </dgm:pt>
    <dgm:pt modelId="{7C840273-EC25-43A8-90A4-40C2F26914C4}" type="pres">
      <dgm:prSet presAssocID="{88B1BA71-02E5-4EA7-9102-F19BD5AF95EB}" presName="hierRoot2" presStyleCnt="0">
        <dgm:presLayoutVars>
          <dgm:hierBranch val="init"/>
        </dgm:presLayoutVars>
      </dgm:prSet>
      <dgm:spPr/>
    </dgm:pt>
    <dgm:pt modelId="{1CF14E5D-C1CA-4471-AF24-F52E7F06B1E6}" type="pres">
      <dgm:prSet presAssocID="{88B1BA71-02E5-4EA7-9102-F19BD5AF95EB}" presName="rootComposite" presStyleCnt="0"/>
      <dgm:spPr/>
    </dgm:pt>
    <dgm:pt modelId="{D5F05E88-BB38-4205-9BBD-2D355C802648}" type="pres">
      <dgm:prSet presAssocID="{88B1BA71-02E5-4EA7-9102-F19BD5AF95EB}" presName="rootText" presStyleLbl="node4" presStyleIdx="21" presStyleCnt="23">
        <dgm:presLayoutVars>
          <dgm:chPref val="3"/>
        </dgm:presLayoutVars>
      </dgm:prSet>
      <dgm:spPr/>
    </dgm:pt>
    <dgm:pt modelId="{78091B05-98E8-4396-B1E1-D2D4DAFCE56A}" type="pres">
      <dgm:prSet presAssocID="{88B1BA71-02E5-4EA7-9102-F19BD5AF95EB}" presName="rootConnector" presStyleLbl="node4" presStyleIdx="21" presStyleCnt="23"/>
      <dgm:spPr/>
    </dgm:pt>
    <dgm:pt modelId="{6EE7189E-5543-4159-AB1E-576A2AE4B531}" type="pres">
      <dgm:prSet presAssocID="{88B1BA71-02E5-4EA7-9102-F19BD5AF95EB}" presName="hierChild4" presStyleCnt="0"/>
      <dgm:spPr/>
    </dgm:pt>
    <dgm:pt modelId="{B96CDB54-B69F-4BC0-8FAA-8746EFCD36C3}" type="pres">
      <dgm:prSet presAssocID="{88B1BA71-02E5-4EA7-9102-F19BD5AF95EB}" presName="hierChild5" presStyleCnt="0"/>
      <dgm:spPr/>
    </dgm:pt>
    <dgm:pt modelId="{D96B2584-BF17-4242-81CB-4ABABAE061D4}" type="pres">
      <dgm:prSet presAssocID="{D1586B29-D13B-4E5D-8417-327663C9036D}" presName="Name37" presStyleLbl="parChTrans1D4" presStyleIdx="22" presStyleCnt="23"/>
      <dgm:spPr/>
    </dgm:pt>
    <dgm:pt modelId="{11763D5F-3514-4C72-8888-B1510A9B4F2A}" type="pres">
      <dgm:prSet presAssocID="{1CDC5DAF-B68D-4216-86C4-42023D571D41}" presName="hierRoot2" presStyleCnt="0">
        <dgm:presLayoutVars>
          <dgm:hierBranch val="init"/>
        </dgm:presLayoutVars>
      </dgm:prSet>
      <dgm:spPr/>
    </dgm:pt>
    <dgm:pt modelId="{EB9809E6-1496-449C-92BA-33C8C549E4F3}" type="pres">
      <dgm:prSet presAssocID="{1CDC5DAF-B68D-4216-86C4-42023D571D41}" presName="rootComposite" presStyleCnt="0"/>
      <dgm:spPr/>
    </dgm:pt>
    <dgm:pt modelId="{5EC5E5EF-D4E8-4ABD-A8F5-21DFC897A58A}" type="pres">
      <dgm:prSet presAssocID="{1CDC5DAF-B68D-4216-86C4-42023D571D41}" presName="rootText" presStyleLbl="node4" presStyleIdx="22" presStyleCnt="23">
        <dgm:presLayoutVars>
          <dgm:chPref val="3"/>
        </dgm:presLayoutVars>
      </dgm:prSet>
      <dgm:spPr/>
    </dgm:pt>
    <dgm:pt modelId="{9EB7548D-AD85-4D78-BFE0-6863C93B6419}" type="pres">
      <dgm:prSet presAssocID="{1CDC5DAF-B68D-4216-86C4-42023D571D41}" presName="rootConnector" presStyleLbl="node4" presStyleIdx="22" presStyleCnt="23"/>
      <dgm:spPr/>
    </dgm:pt>
    <dgm:pt modelId="{9FA0873D-58A5-4F39-9E6E-83ABBEB2FAF7}" type="pres">
      <dgm:prSet presAssocID="{1CDC5DAF-B68D-4216-86C4-42023D571D41}" presName="hierChild4" presStyleCnt="0"/>
      <dgm:spPr/>
    </dgm:pt>
    <dgm:pt modelId="{31D2AE4C-1F5F-4526-ABA8-792DDB5BB07D}" type="pres">
      <dgm:prSet presAssocID="{1CDC5DAF-B68D-4216-86C4-42023D571D41}" presName="hierChild5" presStyleCnt="0"/>
      <dgm:spPr/>
    </dgm:pt>
    <dgm:pt modelId="{BEA4BF83-85C9-4C82-918E-F7D033AD8E71}" type="pres">
      <dgm:prSet presAssocID="{FA3FE277-6FB4-4DD6-AB52-4B17C6D12911}" presName="hierChild5" presStyleCnt="0"/>
      <dgm:spPr/>
    </dgm:pt>
    <dgm:pt modelId="{EE497841-D639-4FE5-A0A2-BB8790E38A5E}" type="pres">
      <dgm:prSet presAssocID="{42B24170-7300-45E8-836F-1BA65A4C0D19}" presName="Name37" presStyleLbl="parChTrans1D3" presStyleIdx="9" presStyleCnt="19"/>
      <dgm:spPr/>
    </dgm:pt>
    <dgm:pt modelId="{AB776786-2CC8-488C-A8D3-83F9FD7BADE3}" type="pres">
      <dgm:prSet presAssocID="{07E9255F-CDBF-46DB-ACB7-184AE2D9E4D3}" presName="hierRoot2" presStyleCnt="0">
        <dgm:presLayoutVars>
          <dgm:hierBranch val="init"/>
        </dgm:presLayoutVars>
      </dgm:prSet>
      <dgm:spPr/>
    </dgm:pt>
    <dgm:pt modelId="{E9FA93C9-3D4C-4548-A439-843BDE4580D0}" type="pres">
      <dgm:prSet presAssocID="{07E9255F-CDBF-46DB-ACB7-184AE2D9E4D3}" presName="rootComposite" presStyleCnt="0"/>
      <dgm:spPr/>
    </dgm:pt>
    <dgm:pt modelId="{E9633681-B840-401B-A92F-FB9C563B84D5}" type="pres">
      <dgm:prSet presAssocID="{07E9255F-CDBF-46DB-ACB7-184AE2D9E4D3}" presName="rootText" presStyleLbl="node3" presStyleIdx="9" presStyleCnt="19" custLinFactY="-64489" custLinFactNeighborX="-82241" custLinFactNeighborY="-100000">
        <dgm:presLayoutVars>
          <dgm:chPref val="3"/>
        </dgm:presLayoutVars>
      </dgm:prSet>
      <dgm:spPr/>
    </dgm:pt>
    <dgm:pt modelId="{A90D2D1E-7DE0-4B56-8CE9-CF6B874A7A00}" type="pres">
      <dgm:prSet presAssocID="{07E9255F-CDBF-46DB-ACB7-184AE2D9E4D3}" presName="rootConnector" presStyleLbl="node3" presStyleIdx="9" presStyleCnt="19"/>
      <dgm:spPr/>
    </dgm:pt>
    <dgm:pt modelId="{6C7049E9-90E0-463B-8021-FD2760FA6AE7}" type="pres">
      <dgm:prSet presAssocID="{07E9255F-CDBF-46DB-ACB7-184AE2D9E4D3}" presName="hierChild4" presStyleCnt="0"/>
      <dgm:spPr/>
    </dgm:pt>
    <dgm:pt modelId="{6AFB645F-B41E-4C01-B68D-FB2891A7CE34}" type="pres">
      <dgm:prSet presAssocID="{07E9255F-CDBF-46DB-ACB7-184AE2D9E4D3}" presName="hierChild5" presStyleCnt="0"/>
      <dgm:spPr/>
    </dgm:pt>
    <dgm:pt modelId="{62E998B2-1681-402A-BE39-304BDE341D15}" type="pres">
      <dgm:prSet presAssocID="{B15F782D-5A50-41E2-B7B5-0BFB84621123}" presName="hierChild5" presStyleCnt="0"/>
      <dgm:spPr/>
    </dgm:pt>
    <dgm:pt modelId="{484AC300-B364-4410-9139-DB02EE4C3AF6}" type="pres">
      <dgm:prSet presAssocID="{A4010E07-1D7B-442F-8B8F-D3DEA88430AD}" presName="Name37" presStyleLbl="parChTrans1D2" presStyleIdx="3" presStyleCnt="5"/>
      <dgm:spPr/>
    </dgm:pt>
    <dgm:pt modelId="{87B2EC10-7C1A-4EDB-9C29-AF88709EF0AF}" type="pres">
      <dgm:prSet presAssocID="{4588947A-6A73-4928-88BA-E7E2CBBA39B1}" presName="hierRoot2" presStyleCnt="0">
        <dgm:presLayoutVars>
          <dgm:hierBranch val="init"/>
        </dgm:presLayoutVars>
      </dgm:prSet>
      <dgm:spPr/>
    </dgm:pt>
    <dgm:pt modelId="{092A21B8-4134-45F7-9FAB-ACF3F3C420CF}" type="pres">
      <dgm:prSet presAssocID="{4588947A-6A73-4928-88BA-E7E2CBBA39B1}" presName="rootComposite" presStyleCnt="0"/>
      <dgm:spPr/>
    </dgm:pt>
    <dgm:pt modelId="{7C9A67AB-59DD-4F3A-AB11-09E827BCF202}" type="pres">
      <dgm:prSet presAssocID="{4588947A-6A73-4928-88BA-E7E2CBBA39B1}" presName="rootText" presStyleLbl="node2" presStyleIdx="3" presStyleCnt="5" custScaleX="226409" custScaleY="172736" custLinFactNeighborX="-13992">
        <dgm:presLayoutVars>
          <dgm:chPref val="3"/>
        </dgm:presLayoutVars>
      </dgm:prSet>
      <dgm:spPr/>
    </dgm:pt>
    <dgm:pt modelId="{F6B59F33-2EE5-46EB-AEF5-905E4AEBD18A}" type="pres">
      <dgm:prSet presAssocID="{4588947A-6A73-4928-88BA-E7E2CBBA39B1}" presName="rootConnector" presStyleLbl="node2" presStyleIdx="3" presStyleCnt="5"/>
      <dgm:spPr/>
    </dgm:pt>
    <dgm:pt modelId="{01D10240-7569-418C-A77B-CB2ADD122807}" type="pres">
      <dgm:prSet presAssocID="{4588947A-6A73-4928-88BA-E7E2CBBA39B1}" presName="hierChild4" presStyleCnt="0"/>
      <dgm:spPr/>
    </dgm:pt>
    <dgm:pt modelId="{290D228A-3504-45A1-AB6D-F6343C3308CD}" type="pres">
      <dgm:prSet presAssocID="{D2EEA9CE-8533-4DCE-AC8A-6F033A8F8CF8}" presName="Name37" presStyleLbl="parChTrans1D3" presStyleIdx="10" presStyleCnt="19"/>
      <dgm:spPr/>
    </dgm:pt>
    <dgm:pt modelId="{C064D498-BABA-43A3-A409-C7AE8AA68BB8}" type="pres">
      <dgm:prSet presAssocID="{300DF9F9-0A3B-4750-8E3B-2B36B8AF2904}" presName="hierRoot2" presStyleCnt="0">
        <dgm:presLayoutVars>
          <dgm:hierBranch val="init"/>
        </dgm:presLayoutVars>
      </dgm:prSet>
      <dgm:spPr/>
    </dgm:pt>
    <dgm:pt modelId="{EA27D8EB-891E-413C-A42A-23483FFD0FB0}" type="pres">
      <dgm:prSet presAssocID="{300DF9F9-0A3B-4750-8E3B-2B36B8AF2904}" presName="rootComposite" presStyleCnt="0"/>
      <dgm:spPr/>
    </dgm:pt>
    <dgm:pt modelId="{7D5CBC77-AC54-4809-969A-49ED4893B5E6}" type="pres">
      <dgm:prSet presAssocID="{300DF9F9-0A3B-4750-8E3B-2B36B8AF2904}" presName="rootText" presStyleLbl="node3" presStyleIdx="10" presStyleCnt="19" custLinFactNeighborX="16683" custLinFactNeighborY="2222">
        <dgm:presLayoutVars>
          <dgm:chPref val="3"/>
        </dgm:presLayoutVars>
      </dgm:prSet>
      <dgm:spPr/>
    </dgm:pt>
    <dgm:pt modelId="{ADEAF730-7D0E-405E-B714-6DAEBD2EC631}" type="pres">
      <dgm:prSet presAssocID="{300DF9F9-0A3B-4750-8E3B-2B36B8AF2904}" presName="rootConnector" presStyleLbl="node3" presStyleIdx="10" presStyleCnt="19"/>
      <dgm:spPr/>
    </dgm:pt>
    <dgm:pt modelId="{47AB39C4-82BE-4753-A7EB-EBEC7B5E7CDD}" type="pres">
      <dgm:prSet presAssocID="{300DF9F9-0A3B-4750-8E3B-2B36B8AF2904}" presName="hierChild4" presStyleCnt="0"/>
      <dgm:spPr/>
    </dgm:pt>
    <dgm:pt modelId="{84CD7AE7-F858-426A-ACFD-6BEC37FC5739}" type="pres">
      <dgm:prSet presAssocID="{300DF9F9-0A3B-4750-8E3B-2B36B8AF2904}" presName="hierChild5" presStyleCnt="0"/>
      <dgm:spPr/>
    </dgm:pt>
    <dgm:pt modelId="{AC645D01-D43F-4BDA-8E80-BB9C4344B78A}" type="pres">
      <dgm:prSet presAssocID="{013507B1-1434-45FB-9F59-1E47E97558C4}" presName="Name37" presStyleLbl="parChTrans1D3" presStyleIdx="11" presStyleCnt="19"/>
      <dgm:spPr/>
    </dgm:pt>
    <dgm:pt modelId="{CBD88C37-88A6-4552-874B-077D6D92AAA2}" type="pres">
      <dgm:prSet presAssocID="{84C73B13-1CA8-4AD4-A339-DD74D5367120}" presName="hierRoot2" presStyleCnt="0">
        <dgm:presLayoutVars>
          <dgm:hierBranch val="init"/>
        </dgm:presLayoutVars>
      </dgm:prSet>
      <dgm:spPr/>
    </dgm:pt>
    <dgm:pt modelId="{89452F35-88D1-4A93-B4CE-9E3853D8FB25}" type="pres">
      <dgm:prSet presAssocID="{84C73B13-1CA8-4AD4-A339-DD74D5367120}" presName="rootComposite" presStyleCnt="0"/>
      <dgm:spPr/>
    </dgm:pt>
    <dgm:pt modelId="{178119A4-25C4-4978-B03D-8D592B23F85A}" type="pres">
      <dgm:prSet presAssocID="{84C73B13-1CA8-4AD4-A339-DD74D5367120}" presName="rootText" presStyleLbl="node3" presStyleIdx="11" presStyleCnt="19" custLinFactNeighborX="16683" custLinFactNeighborY="2222">
        <dgm:presLayoutVars>
          <dgm:chPref val="3"/>
        </dgm:presLayoutVars>
      </dgm:prSet>
      <dgm:spPr/>
    </dgm:pt>
    <dgm:pt modelId="{E932B324-4524-4515-9A19-58BA724E6E3E}" type="pres">
      <dgm:prSet presAssocID="{84C73B13-1CA8-4AD4-A339-DD74D5367120}" presName="rootConnector" presStyleLbl="node3" presStyleIdx="11" presStyleCnt="19"/>
      <dgm:spPr/>
    </dgm:pt>
    <dgm:pt modelId="{ACFED9B3-0264-4AC1-B95F-FFD4AA18B879}" type="pres">
      <dgm:prSet presAssocID="{84C73B13-1CA8-4AD4-A339-DD74D5367120}" presName="hierChild4" presStyleCnt="0"/>
      <dgm:spPr/>
    </dgm:pt>
    <dgm:pt modelId="{F91C7166-125D-4FBF-9F10-016F62F729EC}" type="pres">
      <dgm:prSet presAssocID="{84C73B13-1CA8-4AD4-A339-DD74D5367120}" presName="hierChild5" presStyleCnt="0"/>
      <dgm:spPr/>
    </dgm:pt>
    <dgm:pt modelId="{49815CA2-1626-4C87-9216-5B5783CE387A}" type="pres">
      <dgm:prSet presAssocID="{DD9FABFF-CA6C-4DF9-A217-7095AE18D639}" presName="Name37" presStyleLbl="parChTrans1D3" presStyleIdx="12" presStyleCnt="19"/>
      <dgm:spPr/>
    </dgm:pt>
    <dgm:pt modelId="{39829A6B-14B7-44CC-B617-4FA56B53A2E6}" type="pres">
      <dgm:prSet presAssocID="{708FC3F9-E4AF-4020-8488-CC69107D034D}" presName="hierRoot2" presStyleCnt="0">
        <dgm:presLayoutVars>
          <dgm:hierBranch val="init"/>
        </dgm:presLayoutVars>
      </dgm:prSet>
      <dgm:spPr/>
    </dgm:pt>
    <dgm:pt modelId="{D7D92077-ED5B-4D32-8FEC-D42ACE3B28B5}" type="pres">
      <dgm:prSet presAssocID="{708FC3F9-E4AF-4020-8488-CC69107D034D}" presName="rootComposite" presStyleCnt="0"/>
      <dgm:spPr/>
    </dgm:pt>
    <dgm:pt modelId="{932BC064-B226-485A-A324-BA22FF62155D}" type="pres">
      <dgm:prSet presAssocID="{708FC3F9-E4AF-4020-8488-CC69107D034D}" presName="rootText" presStyleLbl="node3" presStyleIdx="12" presStyleCnt="19" custLinFactNeighborX="16683" custLinFactNeighborY="2222">
        <dgm:presLayoutVars>
          <dgm:chPref val="3"/>
        </dgm:presLayoutVars>
      </dgm:prSet>
      <dgm:spPr/>
    </dgm:pt>
    <dgm:pt modelId="{CB207531-782A-4F0D-84F0-B53840D8D6DE}" type="pres">
      <dgm:prSet presAssocID="{708FC3F9-E4AF-4020-8488-CC69107D034D}" presName="rootConnector" presStyleLbl="node3" presStyleIdx="12" presStyleCnt="19"/>
      <dgm:spPr/>
    </dgm:pt>
    <dgm:pt modelId="{9BD58198-001A-4E18-A7A8-B4CC8AADE9CC}" type="pres">
      <dgm:prSet presAssocID="{708FC3F9-E4AF-4020-8488-CC69107D034D}" presName="hierChild4" presStyleCnt="0"/>
      <dgm:spPr/>
    </dgm:pt>
    <dgm:pt modelId="{E6D3F39A-6FB9-4078-8DBA-1FA3703BDF01}" type="pres">
      <dgm:prSet presAssocID="{708FC3F9-E4AF-4020-8488-CC69107D034D}" presName="hierChild5" presStyleCnt="0"/>
      <dgm:spPr/>
    </dgm:pt>
    <dgm:pt modelId="{E85A2C32-AEF2-49B4-B12A-93D0A642A419}" type="pres">
      <dgm:prSet presAssocID="{429DE7D3-E100-4673-B39D-5E0DB30F0983}" presName="Name37" presStyleLbl="parChTrans1D3" presStyleIdx="13" presStyleCnt="19"/>
      <dgm:spPr/>
    </dgm:pt>
    <dgm:pt modelId="{9C2FFD7F-326C-4BB7-946F-81C51791EF4F}" type="pres">
      <dgm:prSet presAssocID="{904A6733-CAE4-43EF-9641-523D94379788}" presName="hierRoot2" presStyleCnt="0">
        <dgm:presLayoutVars>
          <dgm:hierBranch val="init"/>
        </dgm:presLayoutVars>
      </dgm:prSet>
      <dgm:spPr/>
    </dgm:pt>
    <dgm:pt modelId="{A535F1AC-0900-41B4-AE4B-74D891CA0B3E}" type="pres">
      <dgm:prSet presAssocID="{904A6733-CAE4-43EF-9641-523D94379788}" presName="rootComposite" presStyleCnt="0"/>
      <dgm:spPr/>
    </dgm:pt>
    <dgm:pt modelId="{1B54BC27-CDA8-425E-8D44-E0D923DD41A1}" type="pres">
      <dgm:prSet presAssocID="{904A6733-CAE4-43EF-9641-523D94379788}" presName="rootText" presStyleLbl="node3" presStyleIdx="13" presStyleCnt="19" custLinFactNeighborX="16683" custLinFactNeighborY="2222">
        <dgm:presLayoutVars>
          <dgm:chPref val="3"/>
        </dgm:presLayoutVars>
      </dgm:prSet>
      <dgm:spPr/>
    </dgm:pt>
    <dgm:pt modelId="{21DB4F3D-1372-4E75-9B4B-01E278E62FC2}" type="pres">
      <dgm:prSet presAssocID="{904A6733-CAE4-43EF-9641-523D94379788}" presName="rootConnector" presStyleLbl="node3" presStyleIdx="13" presStyleCnt="19"/>
      <dgm:spPr/>
    </dgm:pt>
    <dgm:pt modelId="{CF00744D-2373-4C65-908C-1E4E922BD9B1}" type="pres">
      <dgm:prSet presAssocID="{904A6733-CAE4-43EF-9641-523D94379788}" presName="hierChild4" presStyleCnt="0"/>
      <dgm:spPr/>
    </dgm:pt>
    <dgm:pt modelId="{0BF17DFF-C774-4EDD-9C78-A83877EB880E}" type="pres">
      <dgm:prSet presAssocID="{904A6733-CAE4-43EF-9641-523D94379788}" presName="hierChild5" presStyleCnt="0"/>
      <dgm:spPr/>
    </dgm:pt>
    <dgm:pt modelId="{A29AD9B4-0979-47C9-94E9-94EA722CE81C}" type="pres">
      <dgm:prSet presAssocID="{4588947A-6A73-4928-88BA-E7E2CBBA39B1}" presName="hierChild5" presStyleCnt="0"/>
      <dgm:spPr/>
    </dgm:pt>
    <dgm:pt modelId="{EF7CFC8A-A3F7-45CA-8333-1900F70A9A9F}" type="pres">
      <dgm:prSet presAssocID="{0E4C06AD-B04D-4EE8-8581-7AAEF524A18C}" presName="Name37" presStyleLbl="parChTrans1D2" presStyleIdx="4" presStyleCnt="5"/>
      <dgm:spPr/>
    </dgm:pt>
    <dgm:pt modelId="{00DFD53A-66B7-4E26-94C7-CBF5DA51EE7C}" type="pres">
      <dgm:prSet presAssocID="{DF9AB570-5D31-46FF-82A2-55F69942FF3B}" presName="hierRoot2" presStyleCnt="0">
        <dgm:presLayoutVars>
          <dgm:hierBranch val="init"/>
        </dgm:presLayoutVars>
      </dgm:prSet>
      <dgm:spPr/>
    </dgm:pt>
    <dgm:pt modelId="{FDA8B79C-E748-4768-911F-DC2F3E762AFD}" type="pres">
      <dgm:prSet presAssocID="{DF9AB570-5D31-46FF-82A2-55F69942FF3B}" presName="rootComposite" presStyleCnt="0"/>
      <dgm:spPr/>
    </dgm:pt>
    <dgm:pt modelId="{9F4145B1-78F0-41D4-9C3D-B1B89738A3D3}" type="pres">
      <dgm:prSet presAssocID="{DF9AB570-5D31-46FF-82A2-55F69942FF3B}" presName="rootText" presStyleLbl="node2" presStyleIdx="4" presStyleCnt="5" custScaleX="226409" custScaleY="172736">
        <dgm:presLayoutVars>
          <dgm:chPref val="3"/>
        </dgm:presLayoutVars>
      </dgm:prSet>
      <dgm:spPr/>
    </dgm:pt>
    <dgm:pt modelId="{C9A1ABB2-19EA-403F-8CE0-38B54F4DFB02}" type="pres">
      <dgm:prSet presAssocID="{DF9AB570-5D31-46FF-82A2-55F69942FF3B}" presName="rootConnector" presStyleLbl="node2" presStyleIdx="4" presStyleCnt="5"/>
      <dgm:spPr/>
    </dgm:pt>
    <dgm:pt modelId="{4FC2604B-7FE6-4DC7-BDC6-5E7DC3137069}" type="pres">
      <dgm:prSet presAssocID="{DF9AB570-5D31-46FF-82A2-55F69942FF3B}" presName="hierChild4" presStyleCnt="0"/>
      <dgm:spPr/>
    </dgm:pt>
    <dgm:pt modelId="{38F3284C-4E40-4052-8EE3-DBBA945C16E0}" type="pres">
      <dgm:prSet presAssocID="{0316D625-9271-4DAF-9EE7-B1F91A776009}" presName="Name37" presStyleLbl="parChTrans1D3" presStyleIdx="14" presStyleCnt="19"/>
      <dgm:spPr/>
    </dgm:pt>
    <dgm:pt modelId="{62A71A10-B84B-415A-B3B8-0D53CBF0EE3D}" type="pres">
      <dgm:prSet presAssocID="{531AF4B6-8511-49C0-A703-69E475D002F0}" presName="hierRoot2" presStyleCnt="0">
        <dgm:presLayoutVars>
          <dgm:hierBranch val="init"/>
        </dgm:presLayoutVars>
      </dgm:prSet>
      <dgm:spPr/>
    </dgm:pt>
    <dgm:pt modelId="{C17E1386-5B02-4A8F-9812-520DC98052B7}" type="pres">
      <dgm:prSet presAssocID="{531AF4B6-8511-49C0-A703-69E475D002F0}" presName="rootComposite" presStyleCnt="0"/>
      <dgm:spPr/>
    </dgm:pt>
    <dgm:pt modelId="{2E71694D-C664-4CB5-8695-C66B3B39F0DF}" type="pres">
      <dgm:prSet presAssocID="{531AF4B6-8511-49C0-A703-69E475D002F0}" presName="rootText" presStyleLbl="node3" presStyleIdx="14" presStyleCnt="19">
        <dgm:presLayoutVars>
          <dgm:chPref val="3"/>
        </dgm:presLayoutVars>
      </dgm:prSet>
      <dgm:spPr/>
    </dgm:pt>
    <dgm:pt modelId="{B7FF3C36-831C-48BA-967B-ABF18E20E827}" type="pres">
      <dgm:prSet presAssocID="{531AF4B6-8511-49C0-A703-69E475D002F0}" presName="rootConnector" presStyleLbl="node3" presStyleIdx="14" presStyleCnt="19"/>
      <dgm:spPr/>
    </dgm:pt>
    <dgm:pt modelId="{42147C04-CB04-4CED-A7B6-B89E6F4367D4}" type="pres">
      <dgm:prSet presAssocID="{531AF4B6-8511-49C0-A703-69E475D002F0}" presName="hierChild4" presStyleCnt="0"/>
      <dgm:spPr/>
    </dgm:pt>
    <dgm:pt modelId="{A27C559E-D07F-4BD0-8311-F7EA3F373B4A}" type="pres">
      <dgm:prSet presAssocID="{531AF4B6-8511-49C0-A703-69E475D002F0}" presName="hierChild5" presStyleCnt="0"/>
      <dgm:spPr/>
    </dgm:pt>
    <dgm:pt modelId="{40226C54-0858-40FB-958E-E507176B0111}" type="pres">
      <dgm:prSet presAssocID="{AB7119C6-9844-444B-927F-DFE99B8F6123}" presName="Name37" presStyleLbl="parChTrans1D3" presStyleIdx="15" presStyleCnt="19"/>
      <dgm:spPr/>
    </dgm:pt>
    <dgm:pt modelId="{C9D30044-7AFD-4F3C-A2EA-0441536C502C}" type="pres">
      <dgm:prSet presAssocID="{0343B9A7-2C92-4B3B-87ED-31DA203FB61A}" presName="hierRoot2" presStyleCnt="0">
        <dgm:presLayoutVars>
          <dgm:hierBranch val="init"/>
        </dgm:presLayoutVars>
      </dgm:prSet>
      <dgm:spPr/>
    </dgm:pt>
    <dgm:pt modelId="{6D7B1F89-70AD-4FE7-8CBD-55C450C25F44}" type="pres">
      <dgm:prSet presAssocID="{0343B9A7-2C92-4B3B-87ED-31DA203FB61A}" presName="rootComposite" presStyleCnt="0"/>
      <dgm:spPr/>
    </dgm:pt>
    <dgm:pt modelId="{3FCF624C-95C1-4246-9D1C-6E46245A0109}" type="pres">
      <dgm:prSet presAssocID="{0343B9A7-2C92-4B3B-87ED-31DA203FB61A}" presName="rootText" presStyleLbl="node3" presStyleIdx="15" presStyleCnt="19">
        <dgm:presLayoutVars>
          <dgm:chPref val="3"/>
        </dgm:presLayoutVars>
      </dgm:prSet>
      <dgm:spPr/>
    </dgm:pt>
    <dgm:pt modelId="{8829D2BD-77FC-4FD3-990E-54E573FB355A}" type="pres">
      <dgm:prSet presAssocID="{0343B9A7-2C92-4B3B-87ED-31DA203FB61A}" presName="rootConnector" presStyleLbl="node3" presStyleIdx="15" presStyleCnt="19"/>
      <dgm:spPr/>
    </dgm:pt>
    <dgm:pt modelId="{7CBCFBC9-B688-4F6E-A866-E55D3585C6F6}" type="pres">
      <dgm:prSet presAssocID="{0343B9A7-2C92-4B3B-87ED-31DA203FB61A}" presName="hierChild4" presStyleCnt="0"/>
      <dgm:spPr/>
    </dgm:pt>
    <dgm:pt modelId="{4C50A477-95DB-435B-BACC-4348BEA636E5}" type="pres">
      <dgm:prSet presAssocID="{0343B9A7-2C92-4B3B-87ED-31DA203FB61A}" presName="hierChild5" presStyleCnt="0"/>
      <dgm:spPr/>
    </dgm:pt>
    <dgm:pt modelId="{E4A812BD-425F-4C92-AB43-C3BF02D7E530}" type="pres">
      <dgm:prSet presAssocID="{6042BA1A-80F0-48B2-8885-33E33A31A4D6}" presName="Name37" presStyleLbl="parChTrans1D3" presStyleIdx="16" presStyleCnt="19"/>
      <dgm:spPr/>
    </dgm:pt>
    <dgm:pt modelId="{665C332B-9ABC-4B70-A449-ABBA2A33C30F}" type="pres">
      <dgm:prSet presAssocID="{1ACD8338-7D7D-4C89-8EBD-0FBBA4F1DD56}" presName="hierRoot2" presStyleCnt="0">
        <dgm:presLayoutVars>
          <dgm:hierBranch val="init"/>
        </dgm:presLayoutVars>
      </dgm:prSet>
      <dgm:spPr/>
    </dgm:pt>
    <dgm:pt modelId="{C6AF80DD-8EC4-4DB5-9FE6-FD6D1A44B906}" type="pres">
      <dgm:prSet presAssocID="{1ACD8338-7D7D-4C89-8EBD-0FBBA4F1DD56}" presName="rootComposite" presStyleCnt="0"/>
      <dgm:spPr/>
    </dgm:pt>
    <dgm:pt modelId="{ED46A91A-44A2-404E-A712-41C3C38517E9}" type="pres">
      <dgm:prSet presAssocID="{1ACD8338-7D7D-4C89-8EBD-0FBBA4F1DD56}" presName="rootText" presStyleLbl="node3" presStyleIdx="16" presStyleCnt="19">
        <dgm:presLayoutVars>
          <dgm:chPref val="3"/>
        </dgm:presLayoutVars>
      </dgm:prSet>
      <dgm:spPr/>
    </dgm:pt>
    <dgm:pt modelId="{4A8AC932-6EC7-4024-8B23-5DDFFC5E13EC}" type="pres">
      <dgm:prSet presAssocID="{1ACD8338-7D7D-4C89-8EBD-0FBBA4F1DD56}" presName="rootConnector" presStyleLbl="node3" presStyleIdx="16" presStyleCnt="19"/>
      <dgm:spPr/>
    </dgm:pt>
    <dgm:pt modelId="{FF1AA58A-186A-4263-9B6F-BD5ABE04FAF1}" type="pres">
      <dgm:prSet presAssocID="{1ACD8338-7D7D-4C89-8EBD-0FBBA4F1DD56}" presName="hierChild4" presStyleCnt="0"/>
      <dgm:spPr/>
    </dgm:pt>
    <dgm:pt modelId="{D9866CF8-71C7-46EE-82C0-5F35C931277E}" type="pres">
      <dgm:prSet presAssocID="{1ACD8338-7D7D-4C89-8EBD-0FBBA4F1DD56}" presName="hierChild5" presStyleCnt="0"/>
      <dgm:spPr/>
    </dgm:pt>
    <dgm:pt modelId="{64A6FC61-418F-4CF2-B7BF-6831433F31E0}" type="pres">
      <dgm:prSet presAssocID="{7A505429-CF0C-48C8-A7EC-ED15A1938263}" presName="Name37" presStyleLbl="parChTrans1D3" presStyleIdx="17" presStyleCnt="19"/>
      <dgm:spPr/>
    </dgm:pt>
    <dgm:pt modelId="{03E8B1AA-9C72-40E3-B5FC-B5220FB05E94}" type="pres">
      <dgm:prSet presAssocID="{200B5C7E-C499-4D7C-A91A-59EA7FC32CB8}" presName="hierRoot2" presStyleCnt="0">
        <dgm:presLayoutVars>
          <dgm:hierBranch val="init"/>
        </dgm:presLayoutVars>
      </dgm:prSet>
      <dgm:spPr/>
    </dgm:pt>
    <dgm:pt modelId="{26537B6B-F50B-45D7-9D11-38C25F09E3A6}" type="pres">
      <dgm:prSet presAssocID="{200B5C7E-C499-4D7C-A91A-59EA7FC32CB8}" presName="rootComposite" presStyleCnt="0"/>
      <dgm:spPr/>
    </dgm:pt>
    <dgm:pt modelId="{CBDA8B75-1187-4B66-B954-9301B6555F41}" type="pres">
      <dgm:prSet presAssocID="{200B5C7E-C499-4D7C-A91A-59EA7FC32CB8}" presName="rootText" presStyleLbl="node3" presStyleIdx="17" presStyleCnt="19">
        <dgm:presLayoutVars>
          <dgm:chPref val="3"/>
        </dgm:presLayoutVars>
      </dgm:prSet>
      <dgm:spPr/>
    </dgm:pt>
    <dgm:pt modelId="{3A8F63ED-24A4-49EF-802D-CFE2CE23AB01}" type="pres">
      <dgm:prSet presAssocID="{200B5C7E-C499-4D7C-A91A-59EA7FC32CB8}" presName="rootConnector" presStyleLbl="node3" presStyleIdx="17" presStyleCnt="19"/>
      <dgm:spPr/>
    </dgm:pt>
    <dgm:pt modelId="{68806700-9158-4EFE-8396-2F3791DC12A2}" type="pres">
      <dgm:prSet presAssocID="{200B5C7E-C499-4D7C-A91A-59EA7FC32CB8}" presName="hierChild4" presStyleCnt="0"/>
      <dgm:spPr/>
    </dgm:pt>
    <dgm:pt modelId="{1014837E-14D2-4417-A015-2ECC788F2A66}" type="pres">
      <dgm:prSet presAssocID="{200B5C7E-C499-4D7C-A91A-59EA7FC32CB8}" presName="hierChild5" presStyleCnt="0"/>
      <dgm:spPr/>
    </dgm:pt>
    <dgm:pt modelId="{76E4A24B-A626-4D5E-BC19-AFDA81EDCBAE}" type="pres">
      <dgm:prSet presAssocID="{0431C4ED-CDEE-4D46-9EB2-6B59114A6AC4}" presName="Name37" presStyleLbl="parChTrans1D3" presStyleIdx="18" presStyleCnt="19"/>
      <dgm:spPr/>
    </dgm:pt>
    <dgm:pt modelId="{F9EDAF47-3708-4D10-A0E0-37AA8A5A0157}" type="pres">
      <dgm:prSet presAssocID="{AAF38B13-65FE-4C5A-AF07-6EA87089FCC0}" presName="hierRoot2" presStyleCnt="0">
        <dgm:presLayoutVars>
          <dgm:hierBranch val="init"/>
        </dgm:presLayoutVars>
      </dgm:prSet>
      <dgm:spPr/>
    </dgm:pt>
    <dgm:pt modelId="{C074842D-1EB2-439E-9308-CB623F90EA61}" type="pres">
      <dgm:prSet presAssocID="{AAF38B13-65FE-4C5A-AF07-6EA87089FCC0}" presName="rootComposite" presStyleCnt="0"/>
      <dgm:spPr/>
    </dgm:pt>
    <dgm:pt modelId="{1ABF2C0F-F729-4AF4-83FA-0592BBC5A5EB}" type="pres">
      <dgm:prSet presAssocID="{AAF38B13-65FE-4C5A-AF07-6EA87089FCC0}" presName="rootText" presStyleLbl="node3" presStyleIdx="18" presStyleCnt="19">
        <dgm:presLayoutVars>
          <dgm:chPref val="3"/>
        </dgm:presLayoutVars>
      </dgm:prSet>
      <dgm:spPr/>
    </dgm:pt>
    <dgm:pt modelId="{F3AFBC48-C3DE-4887-BA9B-5EA5872BBCEE}" type="pres">
      <dgm:prSet presAssocID="{AAF38B13-65FE-4C5A-AF07-6EA87089FCC0}" presName="rootConnector" presStyleLbl="node3" presStyleIdx="18" presStyleCnt="19"/>
      <dgm:spPr/>
    </dgm:pt>
    <dgm:pt modelId="{812976F4-4336-46FF-981E-8AAC9FD74DCC}" type="pres">
      <dgm:prSet presAssocID="{AAF38B13-65FE-4C5A-AF07-6EA87089FCC0}" presName="hierChild4" presStyleCnt="0"/>
      <dgm:spPr/>
    </dgm:pt>
    <dgm:pt modelId="{DD2A88C2-B051-4E5B-8F5D-192CB8171F32}" type="pres">
      <dgm:prSet presAssocID="{AAF38B13-65FE-4C5A-AF07-6EA87089FCC0}" presName="hierChild5" presStyleCnt="0"/>
      <dgm:spPr/>
    </dgm:pt>
    <dgm:pt modelId="{5628BA4F-D492-44E8-9324-49D9E8CAE37B}" type="pres">
      <dgm:prSet presAssocID="{DF9AB570-5D31-46FF-82A2-55F69942FF3B}" presName="hierChild5" presStyleCnt="0"/>
      <dgm:spPr/>
    </dgm:pt>
    <dgm:pt modelId="{8D768D43-754C-40D3-BF9C-EBB8146D9E3C}" type="pres">
      <dgm:prSet presAssocID="{D12F1049-B087-459F-8E4E-6162FA42EBC1}" presName="hierChild3" presStyleCnt="0"/>
      <dgm:spPr/>
    </dgm:pt>
  </dgm:ptLst>
  <dgm:cxnLst>
    <dgm:cxn modelId="{88C69601-CECF-4289-AC6B-DF0649FA8D3F}" type="presOf" srcId="{5921BC2D-A897-4ED6-AD82-E28B7849B310}" destId="{2E894D4E-87B4-41B0-B458-CFB801E8722B}" srcOrd="0" destOrd="0" presId="urn:microsoft.com/office/officeart/2005/8/layout/orgChart1"/>
    <dgm:cxn modelId="{465BEC01-052D-4CB5-BC63-692ADE52CDE4}" type="presOf" srcId="{DF9AB570-5D31-46FF-82A2-55F69942FF3B}" destId="{C9A1ABB2-19EA-403F-8CE0-38B54F4DFB02}" srcOrd="1" destOrd="0" presId="urn:microsoft.com/office/officeart/2005/8/layout/orgChart1"/>
    <dgm:cxn modelId="{BB752303-9530-4B34-A50B-6CE2077F09DB}" type="presOf" srcId="{98B7B0E6-6E80-42F1-B97F-06F2E33B52D8}" destId="{DCD9E477-5AC5-4959-8A41-420EDEF8A42F}" srcOrd="0" destOrd="0" presId="urn:microsoft.com/office/officeart/2005/8/layout/orgChart1"/>
    <dgm:cxn modelId="{A14AAA06-CC06-46E0-A242-AF621ADB15A6}" type="presOf" srcId="{B5F9737D-5218-4568-AF9C-CF4BFBEC1429}" destId="{40075973-166A-4F96-9C50-D2C48536D8CD}" srcOrd="0" destOrd="0" presId="urn:microsoft.com/office/officeart/2005/8/layout/orgChart1"/>
    <dgm:cxn modelId="{5CB4DA06-2DD1-488D-961D-41EB613E888F}" type="presOf" srcId="{275C390F-370E-45F4-B609-B50B90736E2C}" destId="{2A0F62D1-4112-4E7F-93CA-7F1DF63FE703}" srcOrd="1" destOrd="0" presId="urn:microsoft.com/office/officeart/2005/8/layout/orgChart1"/>
    <dgm:cxn modelId="{26F50507-0395-4249-BC91-120E6C7EB26B}" srcId="{D29E7481-2787-4E76-BDF5-1B026C75E47D}" destId="{14AAD7D6-AF87-4EFD-8650-BDF8381A9FCC}" srcOrd="3" destOrd="0" parTransId="{50C0BDE8-BCB0-4E27-BB2B-348613050C53}" sibTransId="{BFCC9E24-42A2-460A-9286-B66D1AB5FABA}"/>
    <dgm:cxn modelId="{237BC207-03C9-4CAA-A16A-F3307E20022E}" type="presOf" srcId="{3C1E8C3B-8C86-4CF1-B3F5-56F552CEEAE9}" destId="{A5357A5E-CA4E-4214-9B4B-886B53ED0562}" srcOrd="0" destOrd="0" presId="urn:microsoft.com/office/officeart/2005/8/layout/orgChart1"/>
    <dgm:cxn modelId="{432AC407-4AE5-465D-9CD7-8A2F018192CD}" srcId="{00498FA9-44EE-498D-B5A5-AEE8D3550A9A}" destId="{D3BF6E77-DA9E-4D5B-BE3B-C9074EDC6A07}" srcOrd="1" destOrd="0" parTransId="{B848EAFC-5520-4DDA-B3AE-891636374C3D}" sibTransId="{08C0345A-30D5-4AAF-866C-F3E9EE883E76}"/>
    <dgm:cxn modelId="{50310509-6C24-462A-B1E4-BFA2F4BF4EA9}" type="presOf" srcId="{34DC0F1E-0BA4-4A50-BFAF-DC485A0057A0}" destId="{9502F0FC-09CA-4C1F-8E0D-2D4A86BBA5E2}" srcOrd="0" destOrd="0" presId="urn:microsoft.com/office/officeart/2005/8/layout/orgChart1"/>
    <dgm:cxn modelId="{8E2B6509-7188-4424-B279-204F2DB800D5}" type="presOf" srcId="{455CAF9A-162F-402D-95A0-69D3E1C35CF1}" destId="{A3D09DBA-0F06-4BC2-A43A-27700B3388B0}" srcOrd="0" destOrd="0" presId="urn:microsoft.com/office/officeart/2005/8/layout/orgChart1"/>
    <dgm:cxn modelId="{086DF009-B313-40BC-A343-2F7CA5DCF69F}" type="presOf" srcId="{57772166-4103-44DD-A827-55FE7225CE92}" destId="{2AA34D6A-9A16-4400-A2C1-32B70378AABB}" srcOrd="0" destOrd="0" presId="urn:microsoft.com/office/officeart/2005/8/layout/orgChart1"/>
    <dgm:cxn modelId="{1C87070A-4A2E-48A3-BF25-0887690B3A7C}" type="presOf" srcId="{D3BF6E77-DA9E-4D5B-BE3B-C9074EDC6A07}" destId="{54484A6A-AE3F-4842-9E42-3FF26CD49EF3}" srcOrd="0" destOrd="0" presId="urn:microsoft.com/office/officeart/2005/8/layout/orgChart1"/>
    <dgm:cxn modelId="{0184EF0B-9778-43EB-8F1B-A68CF4194CA1}" type="presOf" srcId="{2481D58D-100B-4BA3-8FFB-AABB1FE9D6B5}" destId="{A8708176-F9D6-4153-BDB6-866389BBC7BA}" srcOrd="0" destOrd="0" presId="urn:microsoft.com/office/officeart/2005/8/layout/orgChart1"/>
    <dgm:cxn modelId="{A352F40F-A4D5-4E43-93A6-430BA8522DDA}" type="presOf" srcId="{4A797522-1A72-4A02-81C3-A82082A76774}" destId="{FCD5617F-E004-4DDE-BD12-D8EFE38A7F23}" srcOrd="0" destOrd="0" presId="urn:microsoft.com/office/officeart/2005/8/layout/orgChart1"/>
    <dgm:cxn modelId="{A6695E12-74D8-4C38-9CBF-35163D3B901C}" type="presOf" srcId="{30F7E6A2-9CD1-4092-A4C6-09F5BFBBA2D4}" destId="{FCF49229-5B7E-4F1E-AE6A-C984ED1442C4}" srcOrd="1" destOrd="0" presId="urn:microsoft.com/office/officeart/2005/8/layout/orgChart1"/>
    <dgm:cxn modelId="{A1662214-593D-4E86-AD8E-078D80E669D6}" srcId="{6A03AEE6-3FDF-493E-A237-7C569CD02E29}" destId="{FFAA1D71-6AF5-49C0-BB55-8D43449D504F}" srcOrd="1" destOrd="0" parTransId="{69765F2D-A000-4272-B074-9327924D0C26}" sibTransId="{1039E78C-ACCC-474F-A175-FD1A470FC71E}"/>
    <dgm:cxn modelId="{53EE5316-16B3-4608-BEAD-6C5669490685}" srcId="{C03ADA81-5B1F-4633-92BB-CDCE7CB6416B}" destId="{D29E7481-2787-4E76-BDF5-1B026C75E47D}" srcOrd="3" destOrd="0" parTransId="{4D182E44-B03A-4326-8435-840B4CD293E1}" sibTransId="{A0D46386-EB38-43CC-9C39-CAF444D8A8F1}"/>
    <dgm:cxn modelId="{1AEE1C17-0BBD-49C7-B4F4-143DFA8EE5B9}" srcId="{6A03AEE6-3FDF-493E-A237-7C569CD02E29}" destId="{5215D899-CA36-49AE-B911-0232B555B12A}" srcOrd="2" destOrd="0" parTransId="{3C1E8C3B-8C86-4CF1-B3F5-56F552CEEAE9}" sibTransId="{B412583D-67D1-40EC-8704-23BD8D07CD5E}"/>
    <dgm:cxn modelId="{7CAB5B19-8678-4685-944F-26F8EAF13D0D}" type="presOf" srcId="{904A6733-CAE4-43EF-9641-523D94379788}" destId="{21DB4F3D-1372-4E75-9B4B-01E278E62FC2}" srcOrd="1" destOrd="0" presId="urn:microsoft.com/office/officeart/2005/8/layout/orgChart1"/>
    <dgm:cxn modelId="{47B2B519-858D-475D-805D-E9623809AB6C}" type="presOf" srcId="{E743D7BC-9134-4E44-B176-9B9A2842DD0C}" destId="{5EDBBFF3-8970-43A9-AF9F-2D8F366ADC33}" srcOrd="0" destOrd="0" presId="urn:microsoft.com/office/officeart/2005/8/layout/orgChart1"/>
    <dgm:cxn modelId="{1791F119-3D32-4E3D-835B-489B89550AB1}" type="presOf" srcId="{FA3FE277-6FB4-4DD6-AB52-4B17C6D12911}" destId="{539339FF-6302-4A2F-BFE8-078E3DB0FBCD}" srcOrd="1" destOrd="0" presId="urn:microsoft.com/office/officeart/2005/8/layout/orgChart1"/>
    <dgm:cxn modelId="{58FF031D-206A-4AAC-A37C-F75D8AADABF9}" type="presOf" srcId="{ED0089BB-C378-483F-AC30-60CDEFC97D80}" destId="{83DF0E64-DDD4-4C7C-8553-9BDDCAEA2E7E}" srcOrd="0" destOrd="0" presId="urn:microsoft.com/office/officeart/2005/8/layout/orgChart1"/>
    <dgm:cxn modelId="{A50BC420-F210-4E44-8820-51C75601CD3F}" srcId="{B15F782D-5A50-41E2-B7B5-0BFB84621123}" destId="{34DC0F1E-0BA4-4A50-BFAF-DC485A0057A0}" srcOrd="0" destOrd="0" parTransId="{3B28F387-43EA-4DF3-9233-2AFB1D976F7C}" sibTransId="{85A45BFE-25C7-4C5A-9CEE-7DD67BEA1C02}"/>
    <dgm:cxn modelId="{02CCEB23-C2CC-471E-8A73-FFA60D2607D3}" srcId="{DF9AB570-5D31-46FF-82A2-55F69942FF3B}" destId="{1ACD8338-7D7D-4C89-8EBD-0FBBA4F1DD56}" srcOrd="2" destOrd="0" parTransId="{6042BA1A-80F0-48B2-8885-33E33A31A4D6}" sibTransId="{BEA1D1E6-82BE-495B-B5E3-0C335FB059F2}"/>
    <dgm:cxn modelId="{547B6F25-0D1D-4F76-88F4-C91422D1C3BE}" type="presOf" srcId="{1B316E05-78FB-467E-9378-894562A7B17E}" destId="{81378DB7-570B-4C35-9909-8CF25915C345}" srcOrd="0" destOrd="0" presId="urn:microsoft.com/office/officeart/2005/8/layout/orgChart1"/>
    <dgm:cxn modelId="{2F9D5C27-08BE-46EA-A329-0E6F6DAEA58F}" type="presOf" srcId="{4588947A-6A73-4928-88BA-E7E2CBBA39B1}" destId="{7C9A67AB-59DD-4F3A-AB11-09E827BCF202}" srcOrd="0" destOrd="0" presId="urn:microsoft.com/office/officeart/2005/8/layout/orgChart1"/>
    <dgm:cxn modelId="{81F1282C-7471-4F20-A985-1923309C1D70}" srcId="{34DC0F1E-0BA4-4A50-BFAF-DC485A0057A0}" destId="{257EA507-2B46-4163-B88D-FBFFFB2DD7D4}" srcOrd="0" destOrd="0" parTransId="{2481D58D-100B-4BA3-8FFB-AABB1FE9D6B5}" sibTransId="{A8A6890F-9906-4C78-899E-BEEDE13B971C}"/>
    <dgm:cxn modelId="{C6E1DB2C-BDEB-4BDB-AE86-301E2570C531}" type="presOf" srcId="{23C885BD-D868-4FEC-9554-F46F010319C1}" destId="{6BC4E0BF-3BBC-4070-B16B-FBFF342A2AF0}" srcOrd="1" destOrd="0" presId="urn:microsoft.com/office/officeart/2005/8/layout/orgChart1"/>
    <dgm:cxn modelId="{973D8C2F-8EA5-491E-AD93-7E53F80B991E}" type="presOf" srcId="{0AEE537B-B36B-4861-8B9C-1C8CD9F0DFD3}" destId="{062FA362-E9D3-4D1C-A0BF-CF99F2617D28}" srcOrd="1" destOrd="0" presId="urn:microsoft.com/office/officeart/2005/8/layout/orgChart1"/>
    <dgm:cxn modelId="{C4259A2F-24DC-4826-8074-018ECA15510B}" srcId="{C03ADA81-5B1F-4633-92BB-CDCE7CB6416B}" destId="{6A03AEE6-3FDF-493E-A237-7C569CD02E29}" srcOrd="0" destOrd="0" parTransId="{00AC152E-620E-4F4E-9590-FFCB99AD7AA2}" sibTransId="{C4F74FB8-C4CA-4DC2-B206-837287CC8E0C}"/>
    <dgm:cxn modelId="{39D96130-9D4D-4FA6-8C29-798615E6AC15}" type="presOf" srcId="{4D182E44-B03A-4326-8435-840B4CD293E1}" destId="{42BFCBFB-844D-46CB-9226-EEE7F369DACF}" srcOrd="0" destOrd="0" presId="urn:microsoft.com/office/officeart/2005/8/layout/orgChart1"/>
    <dgm:cxn modelId="{6E66E131-042B-4BA7-8C5E-C68AAE7BEA12}" srcId="{6A03AEE6-3FDF-493E-A237-7C569CD02E29}" destId="{883D710E-6029-4DA6-A5F3-17390E512901}" srcOrd="5" destOrd="0" parTransId="{D303DEDD-CC37-4CA2-BB27-34BCEAC4DED0}" sibTransId="{41CB893D-CA39-494C-9A39-AB2DFD35CDA1}"/>
    <dgm:cxn modelId="{9F0FFF31-348C-44E0-9864-6E7E2BA49F41}" type="presOf" srcId="{064302C8-7290-4287-B126-D6E7972C2885}" destId="{BCCC7753-E6FE-4111-BDF8-FC638FE3CC34}" srcOrd="0" destOrd="0" presId="urn:microsoft.com/office/officeart/2005/8/layout/orgChart1"/>
    <dgm:cxn modelId="{AFC00532-DC2A-4E8D-A4D2-890FBC2485A9}" srcId="{6A03AEE6-3FDF-493E-A237-7C569CD02E29}" destId="{4BAAF82B-0657-4F45-AD05-95EB7B138B33}" srcOrd="4" destOrd="0" parTransId="{3C3C5132-7161-41FE-AC69-7A500C66E62E}" sibTransId="{57393CDE-EE3D-42E2-BFC1-33B6AF0BF840}"/>
    <dgm:cxn modelId="{59DE2232-1723-4E34-90D6-F7D01CE8DDAF}" srcId="{6A03AEE6-3FDF-493E-A237-7C569CD02E29}" destId="{30F7E6A2-9CD1-4092-A4C6-09F5BFBBA2D4}" srcOrd="0" destOrd="0" parTransId="{B43C4947-B502-4CAF-984F-A758341D389A}" sibTransId="{2E46D4CF-A293-425A-96FA-3DC30E71F0A4}"/>
    <dgm:cxn modelId="{966C9D32-1E98-4EB4-B563-7517E9D029D0}" type="presOf" srcId="{D303DEDD-CC37-4CA2-BB27-34BCEAC4DED0}" destId="{8730CD5B-A123-4EC2-A8DD-F91BDCF3E851}" srcOrd="0" destOrd="0" presId="urn:microsoft.com/office/officeart/2005/8/layout/orgChart1"/>
    <dgm:cxn modelId="{8FA8AB32-C104-4C0E-AE5B-F25B1AF6FA40}" type="presOf" srcId="{DA21546D-3FFE-45D4-ABFA-679AD2A76D59}" destId="{511818C0-B716-4027-BBC5-853566B6745D}" srcOrd="0" destOrd="0" presId="urn:microsoft.com/office/officeart/2005/8/layout/orgChart1"/>
    <dgm:cxn modelId="{5864CD33-86B2-472C-A695-2A3B08326FBD}" type="presOf" srcId="{47B4FD7D-3081-44D5-A820-18FD7EFBE0FC}" destId="{4E9A6676-D945-43B6-837B-F551AF7294AC}" srcOrd="0" destOrd="0" presId="urn:microsoft.com/office/officeart/2005/8/layout/orgChart1"/>
    <dgm:cxn modelId="{82614A34-9F89-433E-9E9C-7F0B9E53E785}" type="presOf" srcId="{455CAF9A-162F-402D-95A0-69D3E1C35CF1}" destId="{2B8D3B32-912D-40E1-848A-0A07D0F21BB0}" srcOrd="1" destOrd="0" presId="urn:microsoft.com/office/officeart/2005/8/layout/orgChart1"/>
    <dgm:cxn modelId="{FDF4F134-EF3B-4394-B2DD-32A906163595}" type="presOf" srcId="{0AEE537B-B36B-4861-8B9C-1C8CD9F0DFD3}" destId="{464BE6FB-4BEB-47B4-8959-461E1F5D8020}" srcOrd="0" destOrd="0" presId="urn:microsoft.com/office/officeart/2005/8/layout/orgChart1"/>
    <dgm:cxn modelId="{28470835-0EDB-4246-A06F-F22F2549F343}" type="presOf" srcId="{00498FA9-44EE-498D-B5A5-AEE8D3550A9A}" destId="{271CA698-E09B-46CF-BFFB-69AB0CFBAE5B}" srcOrd="0" destOrd="0" presId="urn:microsoft.com/office/officeart/2005/8/layout/orgChart1"/>
    <dgm:cxn modelId="{2D2AC435-B9C1-4508-87AE-08F1EC49F630}" srcId="{6A03AEE6-3FDF-493E-A237-7C569CD02E29}" destId="{060D0D09-20D8-4354-AD60-50D6F32673E2}" srcOrd="3" destOrd="0" parTransId="{2A2CCB3A-30CC-4493-8180-6D4C423417EA}" sibTransId="{9CB29F0E-40E8-4792-85C1-59B8FAE8E56E}"/>
    <dgm:cxn modelId="{456C9A3A-DB04-4A5F-A816-8F7B734F08F6}" srcId="{B15F782D-5A50-41E2-B7B5-0BFB84621123}" destId="{07E9255F-CDBF-46DB-ACB7-184AE2D9E4D3}" srcOrd="2" destOrd="0" parTransId="{42B24170-7300-45E8-836F-1BA65A4C0D19}" sibTransId="{E9209275-9099-4FF7-BF12-960BA1F423FB}"/>
    <dgm:cxn modelId="{E5302F3B-91C4-410C-9A8A-669E55E0EC22}" type="presOf" srcId="{00498FA9-44EE-498D-B5A5-AEE8D3550A9A}" destId="{6A811037-1BE5-44BE-8221-E9A973494B53}" srcOrd="1" destOrd="0" presId="urn:microsoft.com/office/officeart/2005/8/layout/orgChart1"/>
    <dgm:cxn modelId="{26F0AB3B-4922-4F3C-AF59-8ECE044F0350}" type="presOf" srcId="{1ACD8338-7D7D-4C89-8EBD-0FBBA4F1DD56}" destId="{ED46A91A-44A2-404E-A712-41C3C38517E9}" srcOrd="0" destOrd="0" presId="urn:microsoft.com/office/officeart/2005/8/layout/orgChart1"/>
    <dgm:cxn modelId="{5A8AB93C-03ED-479E-9880-EA556605B848}" srcId="{18B4D4F6-7EAC-4CE1-8D40-A6BEE57CDEEC}" destId="{275C390F-370E-45F4-B609-B50B90736E2C}" srcOrd="0" destOrd="0" parTransId="{6681841A-6AE0-40C0-8D9C-C4E28BEF1B94}" sibTransId="{4D814E3C-905C-45FD-85CE-B19C19C12315}"/>
    <dgm:cxn modelId="{B8673440-634B-4452-AD78-F87777DFEBBF}" type="presOf" srcId="{0082EAA8-2EC6-492C-9408-075EC628535F}" destId="{96CA5139-E9D4-4002-A8A7-3B69DD6D9011}" srcOrd="0" destOrd="0" presId="urn:microsoft.com/office/officeart/2005/8/layout/orgChart1"/>
    <dgm:cxn modelId="{C98F3C5D-8EE2-436B-ABA7-0D25136059C6}" type="presOf" srcId="{0343B9A7-2C92-4B3B-87ED-31DA203FB61A}" destId="{8829D2BD-77FC-4FD3-990E-54E573FB355A}" srcOrd="1" destOrd="0" presId="urn:microsoft.com/office/officeart/2005/8/layout/orgChart1"/>
    <dgm:cxn modelId="{E0F1895D-936D-4F96-AA92-F7ADF591D61D}" type="presOf" srcId="{B15F782D-5A50-41E2-B7B5-0BFB84621123}" destId="{C16E571D-8239-4158-8735-74BAFA84D2BD}" srcOrd="0" destOrd="0" presId="urn:microsoft.com/office/officeart/2005/8/layout/orgChart1"/>
    <dgm:cxn modelId="{B8129C5D-C450-4611-B229-07F8E02C62F2}" srcId="{D29E7481-2787-4E76-BDF5-1B026C75E47D}" destId="{E7CF73DB-46A0-4242-BE49-A8F36D4A6587}" srcOrd="0" destOrd="0" parTransId="{98B7B0E6-6E80-42F1-B97F-06F2E33B52D8}" sibTransId="{D51368B7-B6C1-41C8-A91C-73D170E05702}"/>
    <dgm:cxn modelId="{EC9B3D5F-87F9-494F-8288-D4228B2B99D2}" srcId="{DF9AB570-5D31-46FF-82A2-55F69942FF3B}" destId="{AAF38B13-65FE-4C5A-AF07-6EA87089FCC0}" srcOrd="4" destOrd="0" parTransId="{0431C4ED-CDEE-4D46-9EB2-6B59114A6AC4}" sibTransId="{CEE8628A-AA7A-4113-A34B-56118902938D}"/>
    <dgm:cxn modelId="{F79CD05F-D854-4678-A461-C0B9BB68EF8C}" type="presOf" srcId="{275C390F-370E-45F4-B609-B50B90736E2C}" destId="{C10B4585-7204-4DFB-856D-FC0C4D164439}" srcOrd="0" destOrd="0" presId="urn:microsoft.com/office/officeart/2005/8/layout/orgChart1"/>
    <dgm:cxn modelId="{34379941-FD32-4873-AEA0-5829400A7406}" type="presOf" srcId="{CC994AB1-B8BF-45D3-862C-B9A13704D60B}" destId="{C2D0DC85-572C-4EFF-AE83-3A825AC173ED}" srcOrd="0" destOrd="0" presId="urn:microsoft.com/office/officeart/2005/8/layout/orgChart1"/>
    <dgm:cxn modelId="{06F5CD61-A0A4-4DFC-AB90-2609A819ADA3}" type="presOf" srcId="{060D0D09-20D8-4354-AD60-50D6F32673E2}" destId="{7A7D73A0-150A-49E7-81CA-30A06689CEEE}" srcOrd="1" destOrd="0" presId="urn:microsoft.com/office/officeart/2005/8/layout/orgChart1"/>
    <dgm:cxn modelId="{49C33E42-34EB-4CB2-B479-D7876BAC95CF}" type="presOf" srcId="{904A6733-CAE4-43EF-9641-523D94379788}" destId="{1B54BC27-CDA8-425E-8D44-E0D923DD41A1}" srcOrd="0" destOrd="0" presId="urn:microsoft.com/office/officeart/2005/8/layout/orgChart1"/>
    <dgm:cxn modelId="{60AD2B43-F3DC-4EE6-B1DC-3BFAE7EBA3DD}" type="presOf" srcId="{C2F3625E-011A-4422-9F58-0BA5BD9B90AE}" destId="{429B7EE4-710E-4CCE-8952-588DC507DDB9}" srcOrd="0" destOrd="0" presId="urn:microsoft.com/office/officeart/2005/8/layout/orgChart1"/>
    <dgm:cxn modelId="{7E702F43-3428-4337-B5BD-0032679465B5}" srcId="{4588947A-6A73-4928-88BA-E7E2CBBA39B1}" destId="{300DF9F9-0A3B-4750-8E3B-2B36B8AF2904}" srcOrd="0" destOrd="0" parTransId="{D2EEA9CE-8533-4DCE-AC8A-6F033A8F8CF8}" sibTransId="{C222081F-03DF-4A1C-9B8A-4431B6FA2181}"/>
    <dgm:cxn modelId="{36744643-26F3-41ED-9F8C-8D9695A97F8F}" type="presOf" srcId="{0082EAA8-2EC6-492C-9408-075EC628535F}" destId="{2F01D5C4-1D1A-4678-92C2-986503ABD4D3}" srcOrd="1" destOrd="0" presId="urn:microsoft.com/office/officeart/2005/8/layout/orgChart1"/>
    <dgm:cxn modelId="{C2DBB843-E87B-4FD3-8682-E5659AFDD82F}" srcId="{D29E7481-2787-4E76-BDF5-1B026C75E47D}" destId="{0082EAA8-2EC6-492C-9408-075EC628535F}" srcOrd="2" destOrd="0" parTransId="{E05AA685-FA9F-49CB-BF61-8EDF52DEFAC9}" sibTransId="{B00EC0F4-3406-4682-A089-72F0E50E4358}"/>
    <dgm:cxn modelId="{BCA11C64-461A-43E1-9D85-5704219420E0}" type="presOf" srcId="{013507B1-1434-45FB-9F59-1E47E97558C4}" destId="{AC645D01-D43F-4BDA-8E80-BB9C4344B78A}" srcOrd="0" destOrd="0" presId="urn:microsoft.com/office/officeart/2005/8/layout/orgChart1"/>
    <dgm:cxn modelId="{10658B44-8734-4431-AA38-68B82C140DEA}" type="presOf" srcId="{88B1BA71-02E5-4EA7-9102-F19BD5AF95EB}" destId="{78091B05-98E8-4396-B1E1-D2D4DAFCE56A}" srcOrd="1" destOrd="0" presId="urn:microsoft.com/office/officeart/2005/8/layout/orgChart1"/>
    <dgm:cxn modelId="{AB632965-2C14-459D-B4FC-13CE3B5B6B3B}" type="presOf" srcId="{84C73B13-1CA8-4AD4-A339-DD74D5367120}" destId="{178119A4-25C4-4978-B03D-8D592B23F85A}" srcOrd="0" destOrd="0" presId="urn:microsoft.com/office/officeart/2005/8/layout/orgChart1"/>
    <dgm:cxn modelId="{200FA365-7D92-45F1-BC6C-5F5D64383201}" type="presOf" srcId="{300DF9F9-0A3B-4750-8E3B-2B36B8AF2904}" destId="{7D5CBC77-AC54-4809-969A-49ED4893B5E6}" srcOrd="0" destOrd="0" presId="urn:microsoft.com/office/officeart/2005/8/layout/orgChart1"/>
    <dgm:cxn modelId="{8BB6A545-B239-4A1A-B335-B5EAC6370894}" type="presOf" srcId="{DF9AB570-5D31-46FF-82A2-55F69942FF3B}" destId="{9F4145B1-78F0-41D4-9C3D-B1B89738A3D3}" srcOrd="0" destOrd="0" presId="urn:microsoft.com/office/officeart/2005/8/layout/orgChart1"/>
    <dgm:cxn modelId="{35082267-423E-4823-8377-C845FCA3CD73}" type="presOf" srcId="{257EA507-2B46-4163-B88D-FBFFFB2DD7D4}" destId="{27FA4652-69C0-4D57-8F06-72C75DE4BE0B}" srcOrd="0" destOrd="0" presId="urn:microsoft.com/office/officeart/2005/8/layout/orgChart1"/>
    <dgm:cxn modelId="{DBCAE268-6C52-4202-913A-16B21F4B9BF2}" type="presOf" srcId="{DD9FABFF-CA6C-4DF9-A217-7095AE18D639}" destId="{49815CA2-1626-4C87-9216-5B5783CE387A}" srcOrd="0" destOrd="0" presId="urn:microsoft.com/office/officeart/2005/8/layout/orgChart1"/>
    <dgm:cxn modelId="{42E05549-B225-4FC9-AB06-179F055D4642}" type="presOf" srcId="{1CE0E3D5-1476-458D-9EFB-FAB2DD3EAA3C}" destId="{AA88BEB1-4E6F-48EA-A483-541A26995DAB}" srcOrd="0" destOrd="0" presId="urn:microsoft.com/office/officeart/2005/8/layout/orgChart1"/>
    <dgm:cxn modelId="{A207E269-5834-4236-B216-03E1C7525895}" type="presOf" srcId="{4BAAF82B-0657-4F45-AD05-95EB7B138B33}" destId="{8A32B75F-6164-446E-AB7A-F3B90C3D8AD2}" srcOrd="0" destOrd="0" presId="urn:microsoft.com/office/officeart/2005/8/layout/orgChart1"/>
    <dgm:cxn modelId="{C274574A-B1BE-4759-A09F-E21A0E6EC713}" type="presOf" srcId="{5921BC2D-A897-4ED6-AD82-E28B7849B310}" destId="{002BD360-4468-4AC5-B010-6B2671BA399A}" srcOrd="1" destOrd="0" presId="urn:microsoft.com/office/officeart/2005/8/layout/orgChart1"/>
    <dgm:cxn modelId="{12DAA54A-2363-4975-B065-3543D2725941}" type="presOf" srcId="{FFAA1D71-6AF5-49C0-BB55-8D43449D504F}" destId="{FEAECF30-46D7-49EC-9456-C8C5AD00DC1B}" srcOrd="1" destOrd="0" presId="urn:microsoft.com/office/officeart/2005/8/layout/orgChart1"/>
    <dgm:cxn modelId="{B55CEB6A-A2D0-41F8-99BD-ACD8D898BC43}" type="presOf" srcId="{988B7A0F-62B5-436E-BAE2-3957058F874C}" destId="{47F01169-92DD-4290-AC4A-3C246F910F4D}" srcOrd="0" destOrd="0" presId="urn:microsoft.com/office/officeart/2005/8/layout/orgChart1"/>
    <dgm:cxn modelId="{39B08C6B-B3B0-4966-8E38-7DC3FB6A7D75}" type="presOf" srcId="{CC994AB1-B8BF-45D3-862C-B9A13704D60B}" destId="{CF6868D2-ED21-402A-BDDF-5E77EB998EE2}" srcOrd="1" destOrd="0" presId="urn:microsoft.com/office/officeart/2005/8/layout/orgChart1"/>
    <dgm:cxn modelId="{6C36C46B-8BF6-4387-A3B6-3804B7943CDD}" type="presOf" srcId="{C03ADA81-5B1F-4633-92BB-CDCE7CB6416B}" destId="{47C83D4F-EF81-4B2C-8EA6-39A7E0512D5E}" srcOrd="0" destOrd="0" presId="urn:microsoft.com/office/officeart/2005/8/layout/orgChart1"/>
    <dgm:cxn modelId="{A646144C-5D58-4503-BB70-C387B01D44AB}" srcId="{18B4D4F6-7EAC-4CE1-8D40-A6BEE57CDEEC}" destId="{A4048FA8-71E8-4872-84D1-1960F3A01453}" srcOrd="3" destOrd="0" parTransId="{5A506C08-5C2B-46FC-B10A-7B74456103A1}" sibTransId="{39D0F21C-20CC-432A-8DFC-EF688EED52DC}"/>
    <dgm:cxn modelId="{2281666C-7735-40E0-A4A4-16C4DA9014D3}" type="presOf" srcId="{060D0D09-20D8-4354-AD60-50D6F32673E2}" destId="{75D0521A-00D6-4987-B0C2-D706901DBA10}" srcOrd="0" destOrd="0" presId="urn:microsoft.com/office/officeart/2005/8/layout/orgChart1"/>
    <dgm:cxn modelId="{9AA6674C-D01C-47DD-8F61-FC7D7810F84B}" type="presOf" srcId="{883D710E-6029-4DA6-A5F3-17390E512901}" destId="{BB7CACBB-7773-4AB2-A343-CBDC7C80D8EC}" srcOrd="0" destOrd="0" presId="urn:microsoft.com/office/officeart/2005/8/layout/orgChart1"/>
    <dgm:cxn modelId="{51B4B74C-3294-4A52-B8EE-31204DE7716B}" srcId="{D12F1049-B087-459F-8E4E-6162FA42EBC1}" destId="{B15F782D-5A50-41E2-B7B5-0BFB84621123}" srcOrd="2" destOrd="0" parTransId="{F8C587DD-F275-4B2C-B8CB-1A7878EAF44E}" sibTransId="{894C79F4-A845-47A6-BB8D-8397297DDD4E}"/>
    <dgm:cxn modelId="{2E9B624D-F51A-49CD-A1B3-F09727348071}" type="presOf" srcId="{531AF4B6-8511-49C0-A703-69E475D002F0}" destId="{B7FF3C36-831C-48BA-967B-ABF18E20E827}" srcOrd="1" destOrd="0" presId="urn:microsoft.com/office/officeart/2005/8/layout/orgChart1"/>
    <dgm:cxn modelId="{422FEE6E-1983-472B-A536-F6C12FD18B17}" srcId="{4588947A-6A73-4928-88BA-E7E2CBBA39B1}" destId="{84C73B13-1CA8-4AD4-A339-DD74D5367120}" srcOrd="1" destOrd="0" parTransId="{013507B1-1434-45FB-9F59-1E47E97558C4}" sibTransId="{5AEEA269-78BF-434B-8EDB-16CB57380394}"/>
    <dgm:cxn modelId="{4F25C86F-BF20-4AE7-BD2C-FEED4B19AEC9}" type="presOf" srcId="{0343B9A7-2C92-4B3B-87ED-31DA203FB61A}" destId="{3FCF624C-95C1-4246-9D1C-6E46245A0109}" srcOrd="0" destOrd="0" presId="urn:microsoft.com/office/officeart/2005/8/layout/orgChart1"/>
    <dgm:cxn modelId="{2B78C86F-CDA1-42AE-9FA7-4F4D1A285B35}" type="presOf" srcId="{14AAD7D6-AF87-4EFD-8650-BDF8381A9FCC}" destId="{4B27FDBC-3850-4B8C-920E-D2988A16C254}" srcOrd="1" destOrd="0" presId="urn:microsoft.com/office/officeart/2005/8/layout/orgChart1"/>
    <dgm:cxn modelId="{B1E80970-EB20-431C-AE1F-9D5DE0E55EE3}" type="presOf" srcId="{D1586B29-D13B-4E5D-8417-327663C9036D}" destId="{D96B2584-BF17-4242-81CB-4ABABAE061D4}" srcOrd="0" destOrd="0" presId="urn:microsoft.com/office/officeart/2005/8/layout/orgChart1"/>
    <dgm:cxn modelId="{8AA7F050-0CBB-43E6-B53D-C491CF7C695A}" type="presOf" srcId="{25E25023-A3E0-4566-965E-E17E961C1CC6}" destId="{B23F6D8A-DD8D-4D24-BD45-D64677C00E32}" srcOrd="0" destOrd="0" presId="urn:microsoft.com/office/officeart/2005/8/layout/orgChart1"/>
    <dgm:cxn modelId="{2DFE8551-9F33-4C34-90FA-ABDC297412DA}" srcId="{D3BF6E77-DA9E-4D5B-BE3B-C9074EDC6A07}" destId="{4A797522-1A72-4A02-81C3-A82082A76774}" srcOrd="0" destOrd="0" parTransId="{0139927C-C054-416D-BBD5-ACC32872109F}" sibTransId="{9AA2E839-9D49-45CC-B9D6-0E452A598A86}"/>
    <dgm:cxn modelId="{59EA9652-8E0A-4D4F-8F91-54DF0E25C604}" type="presOf" srcId="{E05AA685-FA9F-49CB-BF61-8EDF52DEFAC9}" destId="{8F3D1B1A-BD04-4F57-BC16-07C7B959DC6B}" srcOrd="0" destOrd="0" presId="urn:microsoft.com/office/officeart/2005/8/layout/orgChart1"/>
    <dgm:cxn modelId="{82EA9672-AFB1-4C7C-881E-5B9987E702FF}" srcId="{D12F1049-B087-459F-8E4E-6162FA42EBC1}" destId="{4588947A-6A73-4928-88BA-E7E2CBBA39B1}" srcOrd="3" destOrd="0" parTransId="{A4010E07-1D7B-442F-8B8F-D3DEA88430AD}" sibTransId="{6B4C2AA7-F76F-4104-BF0A-379480F36104}"/>
    <dgm:cxn modelId="{A66A8153-92AF-44A8-9EE2-7366C911638D}" srcId="{B15F782D-5A50-41E2-B7B5-0BFB84621123}" destId="{FA3FE277-6FB4-4DD6-AB52-4B17C6D12911}" srcOrd="1" destOrd="0" parTransId="{D1CC32C7-26BC-406A-8E87-D02704745A41}" sibTransId="{035C12D7-5F04-44C8-A22E-280652467327}"/>
    <dgm:cxn modelId="{2C70BC53-1E84-4737-97A9-A85999EA1AE8}" type="presOf" srcId="{D29E7481-2787-4E76-BDF5-1B026C75E47D}" destId="{3BDD9A23-4C2C-4922-8F67-16A05159D8CA}" srcOrd="0" destOrd="0" presId="urn:microsoft.com/office/officeart/2005/8/layout/orgChart1"/>
    <dgm:cxn modelId="{8EF64E74-02EC-440C-9083-8A2CC8E8E5E0}" srcId="{C2F3625E-011A-4422-9F58-0BA5BD9B90AE}" destId="{5921BC2D-A897-4ED6-AD82-E28B7849B310}" srcOrd="0" destOrd="0" parTransId="{67442E35-2DE0-4086-A9BC-432094C07467}" sibTransId="{12D61DE0-07CE-4E66-8506-242961945BF7}"/>
    <dgm:cxn modelId="{DD1EA354-BDD2-481B-906B-CCBB90FD8D5A}" type="presOf" srcId="{531AF4B6-8511-49C0-A703-69E475D002F0}" destId="{2E71694D-C664-4CB5-8695-C66B3B39F0DF}" srcOrd="0" destOrd="0" presId="urn:microsoft.com/office/officeart/2005/8/layout/orgChart1"/>
    <dgm:cxn modelId="{43EA1755-E561-4062-A21D-365E4DB8819B}" type="presOf" srcId="{200B5C7E-C499-4D7C-A91A-59EA7FC32CB8}" destId="{CBDA8B75-1187-4B66-B954-9301B6555F41}" srcOrd="0" destOrd="0" presId="urn:microsoft.com/office/officeart/2005/8/layout/orgChart1"/>
    <dgm:cxn modelId="{62009A55-B83C-4770-9315-03F0018357E0}" type="presOf" srcId="{2A2CCB3A-30CC-4493-8180-6D4C423417EA}" destId="{831D969E-A688-427F-A79F-122617AC0CF2}" srcOrd="0" destOrd="0" presId="urn:microsoft.com/office/officeart/2005/8/layout/orgChart1"/>
    <dgm:cxn modelId="{DD6EBD75-F521-44B7-95C2-DDAC62EBB0B3}" srcId="{D29E7481-2787-4E76-BDF5-1B026C75E47D}" destId="{25E25023-A3E0-4566-965E-E17E961C1CC6}" srcOrd="1" destOrd="0" parTransId="{47B4FD7D-3081-44D5-A820-18FD7EFBE0FC}" sibTransId="{166F867A-23FE-4B4A-B480-7EF3CC26090A}"/>
    <dgm:cxn modelId="{20D98B76-EB3F-40FF-B341-CCC1807497F9}" type="presOf" srcId="{3B28F387-43EA-4DF3-9233-2AFB1D976F7C}" destId="{15E42BCC-9F4E-4D00-8A66-686319762B41}" srcOrd="0" destOrd="0" presId="urn:microsoft.com/office/officeart/2005/8/layout/orgChart1"/>
    <dgm:cxn modelId="{CEDCBD56-0A61-4581-878B-0FF4A1F1DC5A}" srcId="{0AEE537B-B36B-4861-8B9C-1C8CD9F0DFD3}" destId="{FA8A7B86-7A03-4A86-B0E1-4207BF1BE5C6}" srcOrd="1" destOrd="0" parTransId="{1B316E05-78FB-467E-9378-894562A7B17E}" sibTransId="{A4DCCA8E-58B3-494B-8B58-96641D9D6023}"/>
    <dgm:cxn modelId="{9167D756-3FC9-4FD8-A9CF-B3F606060E52}" type="presOf" srcId="{0431C4ED-CDEE-4D46-9EB2-6B59114A6AC4}" destId="{76E4A24B-A626-4D5E-BC19-AFDA81EDCBAE}" srcOrd="0" destOrd="0" presId="urn:microsoft.com/office/officeart/2005/8/layout/orgChart1"/>
    <dgm:cxn modelId="{4AE25377-E3DD-4CDE-B372-A86FA33BE3B7}" srcId="{D12F1049-B087-459F-8E4E-6162FA42EBC1}" destId="{C03ADA81-5B1F-4633-92BB-CDCE7CB6416B}" srcOrd="0" destOrd="0" parTransId="{7006AFB9-D81A-41BE-BDE1-D28F77FEF47C}" sibTransId="{19D5339F-D942-4ED6-BC0D-891C081AE180}"/>
    <dgm:cxn modelId="{5B8B1178-D059-4D86-A168-14305272F764}" type="presOf" srcId="{AB7119C6-9844-444B-927F-DFE99B8F6123}" destId="{40226C54-0858-40FB-958E-E507176B0111}" srcOrd="0" destOrd="0" presId="urn:microsoft.com/office/officeart/2005/8/layout/orgChart1"/>
    <dgm:cxn modelId="{36A14159-21C2-4837-B6D6-88AF128E75F9}" type="presOf" srcId="{AAF38B13-65FE-4C5A-AF07-6EA87089FCC0}" destId="{F3AFBC48-C3DE-4887-BA9B-5EA5872BBCEE}" srcOrd="1" destOrd="0" presId="urn:microsoft.com/office/officeart/2005/8/layout/orgChart1"/>
    <dgm:cxn modelId="{439A137C-E5F0-44CD-93D9-D42CB862C3B4}" type="presOf" srcId="{A4048FA8-71E8-4872-84D1-1960F3A01453}" destId="{A852007F-614D-499C-9789-B9FD8AF3195B}" srcOrd="0" destOrd="0" presId="urn:microsoft.com/office/officeart/2005/8/layout/orgChart1"/>
    <dgm:cxn modelId="{D32C847E-F223-4072-A215-B216F28CAB37}" type="presOf" srcId="{6FE1BE5D-CCE4-4ADC-8FAD-722D389CE1F5}" destId="{7BD8007B-7AE6-4F4D-A1F8-109D673A4F37}" srcOrd="0" destOrd="0" presId="urn:microsoft.com/office/officeart/2005/8/layout/orgChart1"/>
    <dgm:cxn modelId="{5F0FC57F-C88D-4483-9CD9-2710F6C017D0}" type="presOf" srcId="{4A797522-1A72-4A02-81C3-A82082A76774}" destId="{9BDB4230-1E1C-412D-953A-65178008DE58}" srcOrd="1" destOrd="0" presId="urn:microsoft.com/office/officeart/2005/8/layout/orgChart1"/>
    <dgm:cxn modelId="{B5F9CD7F-0CB8-47FD-954A-383AEE968C7A}" srcId="{4588947A-6A73-4928-88BA-E7E2CBBA39B1}" destId="{708FC3F9-E4AF-4020-8488-CC69107D034D}" srcOrd="2" destOrd="0" parTransId="{DD9FABFF-CA6C-4DF9-A217-7095AE18D639}" sibTransId="{F80626BC-AD14-476A-8C56-670AADA5E316}"/>
    <dgm:cxn modelId="{6E98B481-0CA3-4CF0-9A90-89DA83A407A3}" type="presOf" srcId="{A4010E07-1D7B-442F-8B8F-D3DEA88430AD}" destId="{484AC300-B364-4410-9139-DB02EE4C3AF6}" srcOrd="0" destOrd="0" presId="urn:microsoft.com/office/officeart/2005/8/layout/orgChart1"/>
    <dgm:cxn modelId="{3D1B3582-1D1E-416F-8A97-5ECB5C995067}" type="presOf" srcId="{429DE7D3-E100-4673-B39D-5E0DB30F0983}" destId="{E85A2C32-AEF2-49B4-B12A-93D0A642A419}" srcOrd="0" destOrd="0" presId="urn:microsoft.com/office/officeart/2005/8/layout/orgChart1"/>
    <dgm:cxn modelId="{8842F983-C226-4DD0-B7BB-1DE258D66682}" type="presOf" srcId="{D1CC32C7-26BC-406A-8E87-D02704745A41}" destId="{76C293AC-54A1-4D66-A124-3616324D04E8}" srcOrd="0" destOrd="0" presId="urn:microsoft.com/office/officeart/2005/8/layout/orgChart1"/>
    <dgm:cxn modelId="{46A27085-14ED-4477-B990-90F861E5F353}" type="presOf" srcId="{D12F1049-B087-459F-8E4E-6162FA42EBC1}" destId="{2628BF68-209D-45CF-B491-0A7DC6EE5AF2}" srcOrd="0" destOrd="0" presId="urn:microsoft.com/office/officeart/2005/8/layout/orgChart1"/>
    <dgm:cxn modelId="{772B5B87-7744-4C8D-B9B0-7DC17DBB42D6}" type="presOf" srcId="{18B4D4F6-7EAC-4CE1-8D40-A6BEE57CDEEC}" destId="{6CA22B72-9C93-4B02-A426-B27133CCEA51}" srcOrd="1" destOrd="0" presId="urn:microsoft.com/office/officeart/2005/8/layout/orgChart1"/>
    <dgm:cxn modelId="{B9868F8A-FDA1-4DB2-8653-FD71A7F3F6E0}" type="presOf" srcId="{6042BA1A-80F0-48B2-8885-33E33A31A4D6}" destId="{E4A812BD-425F-4C92-AB43-C3BF02D7E530}" srcOrd="0" destOrd="0" presId="urn:microsoft.com/office/officeart/2005/8/layout/orgChart1"/>
    <dgm:cxn modelId="{7332B98A-B59F-4BD7-9121-2BAF5ABC033D}" srcId="{00498FA9-44EE-498D-B5A5-AEE8D3550A9A}" destId="{B5F9737D-5218-4568-AF9C-CF4BFBEC1429}" srcOrd="0" destOrd="0" parTransId="{64EAE86A-9E04-4135-B30B-4E89B982FA6E}" sibTransId="{BD7F5A8C-234B-4D64-88EA-D9CC8C596750}"/>
    <dgm:cxn modelId="{D37F188C-D1CC-47C1-9786-EAAA2EC6F3DD}" srcId="{C03ADA81-5B1F-4633-92BB-CDCE7CB6416B}" destId="{18B4D4F6-7EAC-4CE1-8D40-A6BEE57CDEEC}" srcOrd="1" destOrd="0" parTransId="{C62A343F-5C3B-42CF-AA1C-0A0A1E87F28D}" sibTransId="{2C70F554-F6E0-412C-9E50-387AF1906D3F}"/>
    <dgm:cxn modelId="{16C01D8F-589F-4A05-8AA5-5312D1D28EC3}" type="presOf" srcId="{5215D899-CA36-49AE-B911-0232B555B12A}" destId="{87DC52C3-9AED-4125-8C92-4F1911953082}" srcOrd="1" destOrd="0" presId="urn:microsoft.com/office/officeart/2005/8/layout/orgChart1"/>
    <dgm:cxn modelId="{9B283490-3908-4736-9833-B31262E5E590}" type="presOf" srcId="{B15F782D-5A50-41E2-B7B5-0BFB84621123}" destId="{87EDD5E6-5425-4FF8-82B2-24B306F26395}" srcOrd="1" destOrd="0" presId="urn:microsoft.com/office/officeart/2005/8/layout/orgChart1"/>
    <dgm:cxn modelId="{0EFB5592-AD6E-4B18-99C8-971B9F355787}" type="presOf" srcId="{6FE1BE5D-CCE4-4ADC-8FAD-722D389CE1F5}" destId="{2792AA88-463E-4261-902D-7A7703B5FEB0}" srcOrd="1" destOrd="0" presId="urn:microsoft.com/office/officeart/2005/8/layout/orgChart1"/>
    <dgm:cxn modelId="{9B436293-49F5-4B78-8BB0-78D7DD64B4E3}" type="presOf" srcId="{25E25023-A3E0-4566-965E-E17E961C1CC6}" destId="{F96EC9F9-FBC1-4FAB-8F17-46AC7C8DB6A6}" srcOrd="1" destOrd="0" presId="urn:microsoft.com/office/officeart/2005/8/layout/orgChart1"/>
    <dgm:cxn modelId="{E9F8FF93-BC80-4F8B-AEDD-4C03EFA14FFD}" type="presOf" srcId="{257EA507-2B46-4163-B88D-FBFFFB2DD7D4}" destId="{6F249562-6872-4745-B68A-73E954E10435}" srcOrd="1" destOrd="0" presId="urn:microsoft.com/office/officeart/2005/8/layout/orgChart1"/>
    <dgm:cxn modelId="{B1F50F94-F7EF-4F9A-9D14-3DA1194A2DAA}" type="presOf" srcId="{DA21546D-3FFE-45D4-ABFA-679AD2A76D59}" destId="{F13B0467-D594-4BAB-9B23-A078CE0D9DC7}" srcOrd="1" destOrd="0" presId="urn:microsoft.com/office/officeart/2005/8/layout/orgChart1"/>
    <dgm:cxn modelId="{B42CCE96-343F-4E2C-BC8D-EDDE308FFB34}" srcId="{18B4D4F6-7EAC-4CE1-8D40-A6BEE57CDEEC}" destId="{6FE1BE5D-CCE4-4ADC-8FAD-722D389CE1F5}" srcOrd="4" destOrd="0" parTransId="{988B7A0F-62B5-436E-BAE2-3957058F874C}" sibTransId="{3327247A-9052-4821-A2CC-0E305FCE649E}"/>
    <dgm:cxn modelId="{921E6897-C392-4ECA-B798-99B254F4BEE8}" srcId="{4588947A-6A73-4928-88BA-E7E2CBBA39B1}" destId="{904A6733-CAE4-43EF-9641-523D94379788}" srcOrd="3" destOrd="0" parTransId="{429DE7D3-E100-4673-B39D-5E0DB30F0983}" sibTransId="{2BB98EF4-ED1B-4CCD-A791-CD76F39B59DE}"/>
    <dgm:cxn modelId="{BEC65699-25B8-4093-91C1-F6F7ACAC050E}" srcId="{1D379F18-7393-4909-A643-7F2AFED3FC74}" destId="{D12F1049-B087-459F-8E4E-6162FA42EBC1}" srcOrd="0" destOrd="0" parTransId="{248C012F-25A5-4AE5-9E08-B69400E7679A}" sibTransId="{2FC2A7C9-7B80-4EAB-96B2-3E645774DC4A}"/>
    <dgm:cxn modelId="{D478BD99-9936-457E-B994-9DCF49CEB77A}" srcId="{FA3FE277-6FB4-4DD6-AB52-4B17C6D12911}" destId="{1CDC5DAF-B68D-4216-86C4-42023D571D41}" srcOrd="1" destOrd="0" parTransId="{D1586B29-D13B-4E5D-8417-327663C9036D}" sibTransId="{9BC8A575-6B95-4F51-BB49-2010C22E8161}"/>
    <dgm:cxn modelId="{48EA4E9E-E2DB-4F80-9523-5E869F0D3E9E}" type="presOf" srcId="{4588947A-6A73-4928-88BA-E7E2CBBA39B1}" destId="{F6B59F33-2EE5-46EB-AEF5-905E4AEBD18A}" srcOrd="1" destOrd="0" presId="urn:microsoft.com/office/officeart/2005/8/layout/orgChart1"/>
    <dgm:cxn modelId="{06718F9E-ACC2-4EB8-929A-53461C782C46}" srcId="{B5F9737D-5218-4568-AF9C-CF4BFBEC1429}" destId="{23C885BD-D868-4FEC-9554-F46F010319C1}" srcOrd="0" destOrd="0" parTransId="{FCCA86BE-FB46-401B-9E7C-2A7736614ACA}" sibTransId="{77AE85B6-FA0F-485C-AABD-BE9B6ECD7397}"/>
    <dgm:cxn modelId="{4FA73F9F-8A60-4E19-B3B5-241236F10F2C}" type="presOf" srcId="{1D379F18-7393-4909-A643-7F2AFED3FC74}" destId="{F1B06E24-EB4E-4677-8C20-2E685501F041}" srcOrd="0" destOrd="0" presId="urn:microsoft.com/office/officeart/2005/8/layout/orgChart1"/>
    <dgm:cxn modelId="{5F01A39F-EA67-4869-A421-D6F8A5A2ABAE}" type="presOf" srcId="{C03ADA81-5B1F-4633-92BB-CDCE7CB6416B}" destId="{8AB849F4-9C54-492A-B36D-96F1FF6E71B9}" srcOrd="1" destOrd="0" presId="urn:microsoft.com/office/officeart/2005/8/layout/orgChart1"/>
    <dgm:cxn modelId="{2AF363A3-9114-405F-91F3-D65D465822CC}" srcId="{DF9AB570-5D31-46FF-82A2-55F69942FF3B}" destId="{0343B9A7-2C92-4B3B-87ED-31DA203FB61A}" srcOrd="1" destOrd="0" parTransId="{AB7119C6-9844-444B-927F-DFE99B8F6123}" sibTransId="{FD1EB01A-4F53-4CC9-8034-9EF7324711B0}"/>
    <dgm:cxn modelId="{26D350A3-820F-47F5-B5F2-264C68AEF42B}" type="presOf" srcId="{FA8A7B86-7A03-4A86-B0E1-4207BF1BE5C6}" destId="{3180D07D-CCEF-47DB-B60A-89890DB18FB7}" srcOrd="0" destOrd="0" presId="urn:microsoft.com/office/officeart/2005/8/layout/orgChart1"/>
    <dgm:cxn modelId="{7262A8A4-6896-4614-BEF6-ACC04D28729A}" type="presOf" srcId="{23C885BD-D868-4FEC-9554-F46F010319C1}" destId="{E150026C-EC00-494B-8C31-B9BA8836BEDA}" srcOrd="0" destOrd="0" presId="urn:microsoft.com/office/officeart/2005/8/layout/orgChart1"/>
    <dgm:cxn modelId="{A719DAA4-5B2A-42DC-BF31-21F351529C4F}" type="presOf" srcId="{C62A343F-5C3B-42CF-AA1C-0A0A1E87F28D}" destId="{52228B05-C0B9-4C68-AD4B-512803299C5E}" srcOrd="0" destOrd="0" presId="urn:microsoft.com/office/officeart/2005/8/layout/orgChart1"/>
    <dgm:cxn modelId="{20BA70A5-01F5-48FA-AB4B-8FC77B761F02}" type="presOf" srcId="{A4048FA8-71E8-4872-84D1-1960F3A01453}" destId="{FC23906C-C6A0-4642-8907-29AED2576E98}" srcOrd="1" destOrd="0" presId="urn:microsoft.com/office/officeart/2005/8/layout/orgChart1"/>
    <dgm:cxn modelId="{70BC7AA6-D6E9-405E-B7B5-91551DC89160}" srcId="{D12F1049-B087-459F-8E4E-6162FA42EBC1}" destId="{DF9AB570-5D31-46FF-82A2-55F69942FF3B}" srcOrd="4" destOrd="0" parTransId="{0E4C06AD-B04D-4EE8-8581-7AAEF524A18C}" sibTransId="{05F3A7E3-FA74-4ABD-B20B-39E02B164C93}"/>
    <dgm:cxn modelId="{BB3398A6-2394-4CF9-8B8A-FD1616B967CA}" type="presOf" srcId="{AAF38B13-65FE-4C5A-AF07-6EA87089FCC0}" destId="{1ABF2C0F-F729-4AF4-83FA-0592BBC5A5EB}" srcOrd="0" destOrd="0" presId="urn:microsoft.com/office/officeart/2005/8/layout/orgChart1"/>
    <dgm:cxn modelId="{70733DAA-6E29-4D47-9408-941D376D52A0}" srcId="{18B4D4F6-7EAC-4CE1-8D40-A6BEE57CDEEC}" destId="{CC994AB1-B8BF-45D3-862C-B9A13704D60B}" srcOrd="2" destOrd="0" parTransId="{57772166-4103-44DD-A827-55FE7225CE92}" sibTransId="{70E89934-FBAA-45CF-BA47-7E4D8D423B2F}"/>
    <dgm:cxn modelId="{100C18AF-CEB0-423D-935E-9F12349FC9E6}" type="presOf" srcId="{67442E35-2DE0-4086-A9BC-432094C07467}" destId="{BF3FF5D2-5C52-4C0B-8C58-AA81E0394FED}" srcOrd="0" destOrd="0" presId="urn:microsoft.com/office/officeart/2005/8/layout/orgChart1"/>
    <dgm:cxn modelId="{9ABBEBB1-E3BD-4310-861B-2FE3501D4927}" type="presOf" srcId="{0E4C06AD-B04D-4EE8-8581-7AAEF524A18C}" destId="{EF7CFC8A-A3F7-45CA-8333-1900F70A9A9F}" srcOrd="0" destOrd="0" presId="urn:microsoft.com/office/officeart/2005/8/layout/orgChart1"/>
    <dgm:cxn modelId="{C933D5B2-B9EC-4040-ABB8-1B40D91F0409}" type="presOf" srcId="{5A506C08-5C2B-46FC-B10A-7B74456103A1}" destId="{1F0A9E8D-0001-4EFA-A003-F45702275897}" srcOrd="0" destOrd="0" presId="urn:microsoft.com/office/officeart/2005/8/layout/orgChart1"/>
    <dgm:cxn modelId="{E4ACF6B2-9DDC-451C-8591-2FA3843BA288}" type="presOf" srcId="{64EAE86A-9E04-4135-B30B-4E89B982FA6E}" destId="{62807A1B-33F2-4375-B34F-652893269AF8}" srcOrd="0" destOrd="0" presId="urn:microsoft.com/office/officeart/2005/8/layout/orgChart1"/>
    <dgm:cxn modelId="{EC206AB3-4B16-480C-B02C-37DDDD03C440}" type="presOf" srcId="{FA8A7B86-7A03-4A86-B0E1-4207BF1BE5C6}" destId="{39D4F870-ED95-46F5-A118-CADE22B23885}" srcOrd="1" destOrd="0" presId="urn:microsoft.com/office/officeart/2005/8/layout/orgChart1"/>
    <dgm:cxn modelId="{D2BF6AB3-23C7-491A-B915-8ACAEECF6DAE}" srcId="{0AEE537B-B36B-4861-8B9C-1C8CD9F0DFD3}" destId="{455CAF9A-162F-402D-95A0-69D3E1C35CF1}" srcOrd="0" destOrd="0" parTransId="{E743D7BC-9134-4E44-B176-9B9A2842DD0C}" sibTransId="{4B589271-EC6E-41BC-87F3-95D9EE224117}"/>
    <dgm:cxn modelId="{9388B9B3-39EC-4177-AB9E-8B6D0BC086A1}" type="presOf" srcId="{1ACD8338-7D7D-4C89-8EBD-0FBBA4F1DD56}" destId="{4A8AC932-6EC7-4024-8B23-5DDFFC5E13EC}" srcOrd="1" destOrd="0" presId="urn:microsoft.com/office/officeart/2005/8/layout/orgChart1"/>
    <dgm:cxn modelId="{059A73B4-80FA-46AE-A615-2608EF75008C}" srcId="{C03ADA81-5B1F-4633-92BB-CDCE7CB6416B}" destId="{0AEE537B-B36B-4861-8B9C-1C8CD9F0DFD3}" srcOrd="2" destOrd="0" parTransId="{ED0089BB-C378-483F-AC30-60CDEFC97D80}" sibTransId="{782405DD-7B1E-4B5F-A547-4526F705850B}"/>
    <dgm:cxn modelId="{239DEEB4-215A-4B0F-9CEF-4794CC3E5922}" type="presOf" srcId="{88B1BA71-02E5-4EA7-9102-F19BD5AF95EB}" destId="{D5F05E88-BB38-4205-9BBD-2D355C802648}" srcOrd="0" destOrd="0" presId="urn:microsoft.com/office/officeart/2005/8/layout/orgChart1"/>
    <dgm:cxn modelId="{F04A9FB5-41A7-49BE-85F2-2829E0D6494B}" type="presOf" srcId="{E7CF73DB-46A0-4242-BE49-A8F36D4A6587}" destId="{340EEC9F-1AE8-42F4-BEC5-87E8715FC0CF}" srcOrd="0" destOrd="0" presId="urn:microsoft.com/office/officeart/2005/8/layout/orgChart1"/>
    <dgm:cxn modelId="{BD4FEBB5-D4D7-43F6-9BC2-355FF32C5359}" srcId="{18B4D4F6-7EAC-4CE1-8D40-A6BEE57CDEEC}" destId="{DA21546D-3FFE-45D4-ABFA-679AD2A76D59}" srcOrd="1" destOrd="0" parTransId="{099088E6-918B-46A0-8A90-EF702047D69F}" sibTransId="{7C637F18-A09B-45DA-B524-FDB3F492D8BE}"/>
    <dgm:cxn modelId="{2F3A6ABA-DC56-4D19-B294-9D6F9672E8EE}" srcId="{DF9AB570-5D31-46FF-82A2-55F69942FF3B}" destId="{531AF4B6-8511-49C0-A703-69E475D002F0}" srcOrd="0" destOrd="0" parTransId="{0316D625-9271-4DAF-9EE7-B1F91A776009}" sibTransId="{9DB3CDFE-DA8C-4DB2-ADB7-7B3CAD67C6B6}"/>
    <dgm:cxn modelId="{94E182BC-188C-423A-A391-CE0327C2A97A}" type="presOf" srcId="{1CDC5DAF-B68D-4216-86C4-42023D571D41}" destId="{9EB7548D-AD85-4D78-BFE0-6863C93B6419}" srcOrd="1" destOrd="0" presId="urn:microsoft.com/office/officeart/2005/8/layout/orgChart1"/>
    <dgm:cxn modelId="{AEFBB5BC-0451-4F70-A26C-8912189B9DBB}" type="presOf" srcId="{5215D899-CA36-49AE-B911-0232B555B12A}" destId="{09C6BEE7-3B8B-4604-B834-7DE12244DA2E}" srcOrd="0" destOrd="0" presId="urn:microsoft.com/office/officeart/2005/8/layout/orgChart1"/>
    <dgm:cxn modelId="{F52015BE-CCF3-4388-B195-36081249B129}" type="presOf" srcId="{50C0BDE8-BCB0-4E27-BB2B-348613050C53}" destId="{57D587E9-6D42-40B6-82A2-A957C4E6BA4E}" srcOrd="0" destOrd="0" presId="urn:microsoft.com/office/officeart/2005/8/layout/orgChart1"/>
    <dgm:cxn modelId="{AD4269C0-02DB-400B-9D8E-88DABE6E1537}" type="presOf" srcId="{7006AFB9-D81A-41BE-BDE1-D28F77FEF47C}" destId="{21C98FF2-253E-4761-A079-2310751B897D}" srcOrd="0" destOrd="0" presId="urn:microsoft.com/office/officeart/2005/8/layout/orgChart1"/>
    <dgm:cxn modelId="{87E64BC2-EC3C-46AE-AEC4-AB571E630DAA}" type="presOf" srcId="{1CDC5DAF-B68D-4216-86C4-42023D571D41}" destId="{5EC5E5EF-D4E8-4ABD-A8F5-21DFC897A58A}" srcOrd="0" destOrd="0" presId="urn:microsoft.com/office/officeart/2005/8/layout/orgChart1"/>
    <dgm:cxn modelId="{8B2D91C4-C8B5-4439-BC78-AAD608CC65B1}" type="presOf" srcId="{42B24170-7300-45E8-836F-1BA65A4C0D19}" destId="{EE497841-D639-4FE5-A0A2-BB8790E38A5E}" srcOrd="0" destOrd="0" presId="urn:microsoft.com/office/officeart/2005/8/layout/orgChart1"/>
    <dgm:cxn modelId="{A9B1BDC4-2BAF-40CF-9F73-61257A47CE19}" type="presOf" srcId="{34DC0F1E-0BA4-4A50-BFAF-DC485A0057A0}" destId="{E618A56E-4835-438D-9F46-24204A8FFE73}" srcOrd="1" destOrd="0" presId="urn:microsoft.com/office/officeart/2005/8/layout/orgChart1"/>
    <dgm:cxn modelId="{673629C5-C7EE-4D87-B038-DA386F301E61}" type="presOf" srcId="{FFAA1D71-6AF5-49C0-BB55-8D43449D504F}" destId="{AB7C32FA-8729-4BBB-9E27-0EFA3C7BEE03}" srcOrd="0" destOrd="0" presId="urn:microsoft.com/office/officeart/2005/8/layout/orgChart1"/>
    <dgm:cxn modelId="{080A25C6-DA8B-4159-B7A1-2305E59340B2}" type="presOf" srcId="{00AC152E-620E-4F4E-9590-FFCB99AD7AA2}" destId="{DA68F1FF-F7A1-4524-9F86-23AB8432674D}" srcOrd="0" destOrd="0" presId="urn:microsoft.com/office/officeart/2005/8/layout/orgChart1"/>
    <dgm:cxn modelId="{93772CC6-6BB1-4A1B-A61E-E337B9CA29FD}" type="presOf" srcId="{708FC3F9-E4AF-4020-8488-CC69107D034D}" destId="{932BC064-B226-485A-A324-BA22FF62155D}" srcOrd="0" destOrd="0" presId="urn:microsoft.com/office/officeart/2005/8/layout/orgChart1"/>
    <dgm:cxn modelId="{2B5277C7-2C65-4BBC-AA29-22165F76AA24}" type="presOf" srcId="{E7CF73DB-46A0-4242-BE49-A8F36D4A6587}" destId="{8B2CC857-2E6B-411A-8CE8-5691F1F10009}" srcOrd="1" destOrd="0" presId="urn:microsoft.com/office/officeart/2005/8/layout/orgChart1"/>
    <dgm:cxn modelId="{EA3BACC9-28B0-4AAE-AC1F-D3EC65DD8D97}" type="presOf" srcId="{18B4D4F6-7EAC-4CE1-8D40-A6BEE57CDEEC}" destId="{515E63AA-205D-40CA-84F0-BEFCFAEE52F8}" srcOrd="0" destOrd="0" presId="urn:microsoft.com/office/officeart/2005/8/layout/orgChart1"/>
    <dgm:cxn modelId="{52D042CC-71D6-471B-806B-D6D4871F00DF}" type="presOf" srcId="{3C3C5132-7161-41FE-AC69-7A500C66E62E}" destId="{71FBF19B-8F76-4714-B364-1F4624CCE785}" srcOrd="0" destOrd="0" presId="urn:microsoft.com/office/officeart/2005/8/layout/orgChart1"/>
    <dgm:cxn modelId="{4E03D7CC-E25B-41C0-A923-DF2CBBFC2335}" type="presOf" srcId="{14AAD7D6-AF87-4EFD-8650-BDF8381A9FCC}" destId="{B87F8F01-53C3-493A-A0E6-29095B200B05}" srcOrd="0" destOrd="0" presId="urn:microsoft.com/office/officeart/2005/8/layout/orgChart1"/>
    <dgm:cxn modelId="{1F2B1CCD-BBD4-4D4B-8D9B-A2C70798756C}" srcId="{D12F1049-B087-459F-8E4E-6162FA42EBC1}" destId="{00498FA9-44EE-498D-B5A5-AEE8D3550A9A}" srcOrd="1" destOrd="0" parTransId="{2552E423-74DA-4F5F-ABF8-155B8D474171}" sibTransId="{57C7982E-F2A7-46B6-8484-C624DD32E8B2}"/>
    <dgm:cxn modelId="{B2FB1ECE-4B79-4869-8D1E-70658EF402D8}" type="presOf" srcId="{30F7E6A2-9CD1-4092-A4C6-09F5BFBBA2D4}" destId="{4ECE16E2-42F5-4689-8D32-6CD81E166955}" srcOrd="0" destOrd="0" presId="urn:microsoft.com/office/officeart/2005/8/layout/orgChart1"/>
    <dgm:cxn modelId="{F0FBD7CF-959B-4FDF-A87A-D1076D99D9B4}" type="presOf" srcId="{6A03AEE6-3FDF-493E-A237-7C569CD02E29}" destId="{C214A3B0-F69D-483B-B8A0-3EB4931EF7FC}" srcOrd="0" destOrd="0" presId="urn:microsoft.com/office/officeart/2005/8/layout/orgChart1"/>
    <dgm:cxn modelId="{324917D0-ED29-4245-A67C-C4F7C19994D9}" type="presOf" srcId="{B43C4947-B502-4CAF-984F-A758341D389A}" destId="{370132C2-7556-4675-845A-600E7FA46B2C}" srcOrd="0" destOrd="0" presId="urn:microsoft.com/office/officeart/2005/8/layout/orgChart1"/>
    <dgm:cxn modelId="{F12A36D0-454B-408B-995A-61954C0654E3}" type="presOf" srcId="{4BAAF82B-0657-4F45-AD05-95EB7B138B33}" destId="{2F3A3DB3-61C1-4CC9-801D-808A409E7D32}" srcOrd="1" destOrd="0" presId="urn:microsoft.com/office/officeart/2005/8/layout/orgChart1"/>
    <dgm:cxn modelId="{91063FD0-16EE-4DDC-8A8F-4838BA341215}" type="presOf" srcId="{0139927C-C054-416D-BBD5-ACC32872109F}" destId="{5F43377A-1AD2-40AB-864C-9D2EB42135A7}" srcOrd="0" destOrd="0" presId="urn:microsoft.com/office/officeart/2005/8/layout/orgChart1"/>
    <dgm:cxn modelId="{20F139D1-7B98-4EB1-A38D-161D339E1B0D}" type="presOf" srcId="{D29E7481-2787-4E76-BDF5-1B026C75E47D}" destId="{993A0F39-C2DF-4CF2-B6AE-EDDB02AE00A9}" srcOrd="1" destOrd="0" presId="urn:microsoft.com/office/officeart/2005/8/layout/orgChart1"/>
    <dgm:cxn modelId="{B11C72D1-8555-4BE1-8F2B-AB07AAAD0275}" type="presOf" srcId="{7A505429-CF0C-48C8-A7EC-ED15A1938263}" destId="{64A6FC61-418F-4CF2-B7BF-6831433F31E0}" srcOrd="0" destOrd="0" presId="urn:microsoft.com/office/officeart/2005/8/layout/orgChart1"/>
    <dgm:cxn modelId="{274F24D4-B42D-4B0E-9952-1F6ADC2DC4DE}" srcId="{FA3FE277-6FB4-4DD6-AB52-4B17C6D12911}" destId="{88B1BA71-02E5-4EA7-9102-F19BD5AF95EB}" srcOrd="0" destOrd="0" parTransId="{1CE0E3D5-1476-458D-9EFB-FAB2DD3EAA3C}" sibTransId="{122B8821-D36B-4CA7-ADBB-795D48C34450}"/>
    <dgm:cxn modelId="{906A5DD8-E5DD-4640-8CEB-A753214355D6}" type="presOf" srcId="{708FC3F9-E4AF-4020-8488-CC69107D034D}" destId="{CB207531-782A-4F0D-84F0-B53840D8D6DE}" srcOrd="1" destOrd="0" presId="urn:microsoft.com/office/officeart/2005/8/layout/orgChart1"/>
    <dgm:cxn modelId="{E282D6D8-6A3C-4430-A43E-D5553CF8E065}" type="presOf" srcId="{FA3FE277-6FB4-4DD6-AB52-4B17C6D12911}" destId="{17338238-6E1D-4553-998E-DDF9D9FCBA8A}" srcOrd="0" destOrd="0" presId="urn:microsoft.com/office/officeart/2005/8/layout/orgChart1"/>
    <dgm:cxn modelId="{B4C63CDC-3EF9-43EC-8DF7-A6131E530290}" type="presOf" srcId="{200B5C7E-C499-4D7C-A91A-59EA7FC32CB8}" destId="{3A8F63ED-24A4-49EF-802D-CFE2CE23AB01}" srcOrd="1" destOrd="0" presId="urn:microsoft.com/office/officeart/2005/8/layout/orgChart1"/>
    <dgm:cxn modelId="{A8D193DC-2798-4223-BDE4-1C307D7B765D}" srcId="{00498FA9-44EE-498D-B5A5-AEE8D3550A9A}" destId="{C2F3625E-011A-4422-9F58-0BA5BD9B90AE}" srcOrd="2" destOrd="0" parTransId="{064302C8-7290-4287-B126-D6E7972C2885}" sibTransId="{BE4FFA47-55FA-4F31-8A0F-279B89993D06}"/>
    <dgm:cxn modelId="{8E962CDD-C697-4C7A-8BCE-A29C03F4B584}" type="presOf" srcId="{D3BF6E77-DA9E-4D5B-BE3B-C9074EDC6A07}" destId="{67355DFC-185D-47FC-B6A9-773570BBEB7A}" srcOrd="1" destOrd="0" presId="urn:microsoft.com/office/officeart/2005/8/layout/orgChart1"/>
    <dgm:cxn modelId="{CAB685DD-E0E6-4FE4-9BF5-16A96ECB4536}" srcId="{DF9AB570-5D31-46FF-82A2-55F69942FF3B}" destId="{200B5C7E-C499-4D7C-A91A-59EA7FC32CB8}" srcOrd="3" destOrd="0" parTransId="{7A505429-CF0C-48C8-A7EC-ED15A1938263}" sibTransId="{90403C84-6277-4FF5-8803-E8C8EDB230CE}"/>
    <dgm:cxn modelId="{2B00E6DD-1BC5-4457-859E-E540948EC8DD}" type="presOf" srcId="{D12F1049-B087-459F-8E4E-6162FA42EBC1}" destId="{72426591-9E6A-4D3C-B9D0-841E01560D9E}" srcOrd="1" destOrd="0" presId="urn:microsoft.com/office/officeart/2005/8/layout/orgChart1"/>
    <dgm:cxn modelId="{5D0F04DE-DB13-4864-9DF9-3738A2C2B9FA}" type="presOf" srcId="{883D710E-6029-4DA6-A5F3-17390E512901}" destId="{FD1F52F6-656C-4A46-8560-66088DFE1741}" srcOrd="1" destOrd="0" presId="urn:microsoft.com/office/officeart/2005/8/layout/orgChart1"/>
    <dgm:cxn modelId="{7CEACDDE-FDF3-448B-B11B-A5CCC9E5573B}" type="presOf" srcId="{0316D625-9271-4DAF-9EE7-B1F91A776009}" destId="{38F3284C-4E40-4052-8EE3-DBBA945C16E0}" srcOrd="0" destOrd="0" presId="urn:microsoft.com/office/officeart/2005/8/layout/orgChart1"/>
    <dgm:cxn modelId="{F1EACEDE-E09D-4A42-A78F-0754B806D2C9}" type="presOf" srcId="{D2EEA9CE-8533-4DCE-AC8A-6F033A8F8CF8}" destId="{290D228A-3504-45A1-AB6D-F6343C3308CD}" srcOrd="0" destOrd="0" presId="urn:microsoft.com/office/officeart/2005/8/layout/orgChart1"/>
    <dgm:cxn modelId="{35FC2CE0-FC25-40D3-B7F4-6C351EB992F3}" type="presOf" srcId="{099088E6-918B-46A0-8A90-EF702047D69F}" destId="{1FC03EC4-761E-4403-9C2C-4C5E4BFA03A6}" srcOrd="0" destOrd="0" presId="urn:microsoft.com/office/officeart/2005/8/layout/orgChart1"/>
    <dgm:cxn modelId="{A3AAF9E0-30C8-48C9-B381-5438346DB128}" type="presOf" srcId="{84C73B13-1CA8-4AD4-A339-DD74D5367120}" destId="{E932B324-4524-4515-9A19-58BA724E6E3E}" srcOrd="1" destOrd="0" presId="urn:microsoft.com/office/officeart/2005/8/layout/orgChart1"/>
    <dgm:cxn modelId="{0203FDE0-33FE-4821-A039-B0619EE834ED}" type="presOf" srcId="{C2F3625E-011A-4422-9F58-0BA5BD9B90AE}" destId="{2D510FB1-2990-463F-832B-C5E030C56A1E}" srcOrd="1" destOrd="0" presId="urn:microsoft.com/office/officeart/2005/8/layout/orgChart1"/>
    <dgm:cxn modelId="{D5C9C4E5-6A2C-474C-962A-948E2DD30AC6}" type="presOf" srcId="{07E9255F-CDBF-46DB-ACB7-184AE2D9E4D3}" destId="{E9633681-B840-401B-A92F-FB9C563B84D5}" srcOrd="0" destOrd="0" presId="urn:microsoft.com/office/officeart/2005/8/layout/orgChart1"/>
    <dgm:cxn modelId="{09849DEA-914F-494F-83DF-E1A1CB17D7E1}" type="presOf" srcId="{300DF9F9-0A3B-4750-8E3B-2B36B8AF2904}" destId="{ADEAF730-7D0E-405E-B714-6DAEBD2EC631}" srcOrd="1" destOrd="0" presId="urn:microsoft.com/office/officeart/2005/8/layout/orgChart1"/>
    <dgm:cxn modelId="{711DD9F3-6CEE-44FC-95A6-F3A486FDDC32}" type="presOf" srcId="{07E9255F-CDBF-46DB-ACB7-184AE2D9E4D3}" destId="{A90D2D1E-7DE0-4B56-8CE9-CF6B874A7A00}" srcOrd="1" destOrd="0" presId="urn:microsoft.com/office/officeart/2005/8/layout/orgChart1"/>
    <dgm:cxn modelId="{719045F4-CF9B-4809-9586-6916A098CEA8}" type="presOf" srcId="{69765F2D-A000-4272-B074-9327924D0C26}" destId="{91271AF6-91C2-46B8-B80F-70D743D80E64}" srcOrd="0" destOrd="0" presId="urn:microsoft.com/office/officeart/2005/8/layout/orgChart1"/>
    <dgm:cxn modelId="{998378F5-1124-45D6-826A-99F2E8F64EAC}" type="presOf" srcId="{6681841A-6AE0-40C0-8D9C-C4E28BEF1B94}" destId="{146B4F05-A8EE-4143-965A-E0F892AA7481}" srcOrd="0" destOrd="0" presId="urn:microsoft.com/office/officeart/2005/8/layout/orgChart1"/>
    <dgm:cxn modelId="{343E6BF8-5729-46B1-A7B1-84ED08164CDB}" type="presOf" srcId="{2552E423-74DA-4F5F-ABF8-155B8D474171}" destId="{CDC25DE8-BAC5-4A54-A391-7D080FC862F3}" srcOrd="0" destOrd="0" presId="urn:microsoft.com/office/officeart/2005/8/layout/orgChart1"/>
    <dgm:cxn modelId="{C7B2E6F8-D35B-43AE-AA24-9AA0EA4D3B89}" type="presOf" srcId="{FCCA86BE-FB46-401B-9E7C-2A7736614ACA}" destId="{ADAD92F9-C7E5-4CB1-A8F2-A9EB689FFB30}" srcOrd="0" destOrd="0" presId="urn:microsoft.com/office/officeart/2005/8/layout/orgChart1"/>
    <dgm:cxn modelId="{86F4F3F9-DC72-4716-A442-2555E0FBC927}" type="presOf" srcId="{B848EAFC-5520-4DDA-B3AE-891636374C3D}" destId="{CD0A6C0A-77E3-4D65-BB73-25C28FC8A3E5}" srcOrd="0" destOrd="0" presId="urn:microsoft.com/office/officeart/2005/8/layout/orgChart1"/>
    <dgm:cxn modelId="{020106FB-1091-499F-8274-D0D9290ABFCC}" type="presOf" srcId="{B5F9737D-5218-4568-AF9C-CF4BFBEC1429}" destId="{7E00D16F-34EF-4727-A72C-DB89A0D01B1C}" srcOrd="1" destOrd="0" presId="urn:microsoft.com/office/officeart/2005/8/layout/orgChart1"/>
    <dgm:cxn modelId="{BBD25DFB-0CFF-4487-B163-37A46D4D48D1}" type="presOf" srcId="{6A03AEE6-3FDF-493E-A237-7C569CD02E29}" destId="{4A6C0F5E-C435-4D5B-A7BA-9A975F25A62D}" srcOrd="1" destOrd="0" presId="urn:microsoft.com/office/officeart/2005/8/layout/orgChart1"/>
    <dgm:cxn modelId="{816FA3FD-C97F-44B1-9678-441058EE149C}" type="presOf" srcId="{F8C587DD-F275-4B2C-B8CB-1A7878EAF44E}" destId="{7E80E868-3D9A-4444-AB23-357E7474604A}" srcOrd="0" destOrd="0" presId="urn:microsoft.com/office/officeart/2005/8/layout/orgChart1"/>
    <dgm:cxn modelId="{45CACC68-A16A-4D1B-8FFC-CBF08759BEFA}" type="presParOf" srcId="{F1B06E24-EB4E-4677-8C20-2E685501F041}" destId="{2B5D31FB-FA09-40EA-B6C6-58E7F63FEFC2}" srcOrd="0" destOrd="0" presId="urn:microsoft.com/office/officeart/2005/8/layout/orgChart1"/>
    <dgm:cxn modelId="{C7E851D8-B50D-4B86-81A0-42DBC92D1686}" type="presParOf" srcId="{2B5D31FB-FA09-40EA-B6C6-58E7F63FEFC2}" destId="{40DEBAB7-2C7F-4D68-9D47-9C6E7057920A}" srcOrd="0" destOrd="0" presId="urn:microsoft.com/office/officeart/2005/8/layout/orgChart1"/>
    <dgm:cxn modelId="{56283BBD-E0CA-4FB8-B22C-8CC261560920}" type="presParOf" srcId="{40DEBAB7-2C7F-4D68-9D47-9C6E7057920A}" destId="{2628BF68-209D-45CF-B491-0A7DC6EE5AF2}" srcOrd="0" destOrd="0" presId="urn:microsoft.com/office/officeart/2005/8/layout/orgChart1"/>
    <dgm:cxn modelId="{5CBF6B41-E727-492F-9669-7CF81A05DC63}" type="presParOf" srcId="{40DEBAB7-2C7F-4D68-9D47-9C6E7057920A}" destId="{72426591-9E6A-4D3C-B9D0-841E01560D9E}" srcOrd="1" destOrd="0" presId="urn:microsoft.com/office/officeart/2005/8/layout/orgChart1"/>
    <dgm:cxn modelId="{CE110ED8-E045-4293-A476-2BDDBD7CA8AB}" type="presParOf" srcId="{2B5D31FB-FA09-40EA-B6C6-58E7F63FEFC2}" destId="{A2C6F1DC-7F7C-494D-A63A-84B659E4519A}" srcOrd="1" destOrd="0" presId="urn:microsoft.com/office/officeart/2005/8/layout/orgChart1"/>
    <dgm:cxn modelId="{38334C97-AB33-482F-AF1D-0CC55F39C8BB}" type="presParOf" srcId="{A2C6F1DC-7F7C-494D-A63A-84B659E4519A}" destId="{21C98FF2-253E-4761-A079-2310751B897D}" srcOrd="0" destOrd="0" presId="urn:microsoft.com/office/officeart/2005/8/layout/orgChart1"/>
    <dgm:cxn modelId="{8AFCBE33-5E02-4EFD-96DC-0F9BA9B36F30}" type="presParOf" srcId="{A2C6F1DC-7F7C-494D-A63A-84B659E4519A}" destId="{C9C0735A-9EA5-4FDF-A9DA-B9F1DC035C76}" srcOrd="1" destOrd="0" presId="urn:microsoft.com/office/officeart/2005/8/layout/orgChart1"/>
    <dgm:cxn modelId="{CD233D2E-1446-487B-A768-CE0A7123DE72}" type="presParOf" srcId="{C9C0735A-9EA5-4FDF-A9DA-B9F1DC035C76}" destId="{FC14B021-0BE5-4132-9DCE-72C4217A075B}" srcOrd="0" destOrd="0" presId="urn:microsoft.com/office/officeart/2005/8/layout/orgChart1"/>
    <dgm:cxn modelId="{53EDFD96-EC60-447D-90AE-29A2553CCE38}" type="presParOf" srcId="{FC14B021-0BE5-4132-9DCE-72C4217A075B}" destId="{47C83D4F-EF81-4B2C-8EA6-39A7E0512D5E}" srcOrd="0" destOrd="0" presId="urn:microsoft.com/office/officeart/2005/8/layout/orgChart1"/>
    <dgm:cxn modelId="{306DFF38-1B76-4DA6-B696-5BFFC5F78C74}" type="presParOf" srcId="{FC14B021-0BE5-4132-9DCE-72C4217A075B}" destId="{8AB849F4-9C54-492A-B36D-96F1FF6E71B9}" srcOrd="1" destOrd="0" presId="urn:microsoft.com/office/officeart/2005/8/layout/orgChart1"/>
    <dgm:cxn modelId="{4BC444B0-8B02-4D94-B91E-A6C72D14102B}" type="presParOf" srcId="{C9C0735A-9EA5-4FDF-A9DA-B9F1DC035C76}" destId="{B398103C-3843-4EB2-B795-06E5DD2D3DFC}" srcOrd="1" destOrd="0" presId="urn:microsoft.com/office/officeart/2005/8/layout/orgChart1"/>
    <dgm:cxn modelId="{27502E49-3522-4C45-856F-CD674F069CA8}" type="presParOf" srcId="{B398103C-3843-4EB2-B795-06E5DD2D3DFC}" destId="{DA68F1FF-F7A1-4524-9F86-23AB8432674D}" srcOrd="0" destOrd="0" presId="urn:microsoft.com/office/officeart/2005/8/layout/orgChart1"/>
    <dgm:cxn modelId="{F58EFB5C-9305-4A14-AAB0-AB71B64D47F7}" type="presParOf" srcId="{B398103C-3843-4EB2-B795-06E5DD2D3DFC}" destId="{1F6569E2-0595-486C-A7BD-5552769EAA32}" srcOrd="1" destOrd="0" presId="urn:microsoft.com/office/officeart/2005/8/layout/orgChart1"/>
    <dgm:cxn modelId="{E5A51277-7FA4-4A7E-ABDF-22B2E577DBDB}" type="presParOf" srcId="{1F6569E2-0595-486C-A7BD-5552769EAA32}" destId="{A238BB5C-5806-4006-950D-3F607000DE48}" srcOrd="0" destOrd="0" presId="urn:microsoft.com/office/officeart/2005/8/layout/orgChart1"/>
    <dgm:cxn modelId="{436FAEA0-D408-47A8-B466-ADFB35B5A5C0}" type="presParOf" srcId="{A238BB5C-5806-4006-950D-3F607000DE48}" destId="{C214A3B0-F69D-483B-B8A0-3EB4931EF7FC}" srcOrd="0" destOrd="0" presId="urn:microsoft.com/office/officeart/2005/8/layout/orgChart1"/>
    <dgm:cxn modelId="{F2FEE93E-3B2D-4AF2-A1C6-864B7E39F3FE}" type="presParOf" srcId="{A238BB5C-5806-4006-950D-3F607000DE48}" destId="{4A6C0F5E-C435-4D5B-A7BA-9A975F25A62D}" srcOrd="1" destOrd="0" presId="urn:microsoft.com/office/officeart/2005/8/layout/orgChart1"/>
    <dgm:cxn modelId="{24515BBF-0C6D-41C0-830B-0168C0F65A9A}" type="presParOf" srcId="{1F6569E2-0595-486C-A7BD-5552769EAA32}" destId="{C85C8F88-C38D-4C54-842B-F2471F3C8FB9}" srcOrd="1" destOrd="0" presId="urn:microsoft.com/office/officeart/2005/8/layout/orgChart1"/>
    <dgm:cxn modelId="{D86B1395-8C5C-4EF5-94E4-23A8DB034199}" type="presParOf" srcId="{C85C8F88-C38D-4C54-842B-F2471F3C8FB9}" destId="{370132C2-7556-4675-845A-600E7FA46B2C}" srcOrd="0" destOrd="0" presId="urn:microsoft.com/office/officeart/2005/8/layout/orgChart1"/>
    <dgm:cxn modelId="{CB88687D-DC83-48CB-A876-CBCDEF5F9564}" type="presParOf" srcId="{C85C8F88-C38D-4C54-842B-F2471F3C8FB9}" destId="{E9ED2A03-1C2D-49FA-AD78-5E2451857410}" srcOrd="1" destOrd="0" presId="urn:microsoft.com/office/officeart/2005/8/layout/orgChart1"/>
    <dgm:cxn modelId="{BDFE81A8-9AC3-442D-80D5-78A8E65A5FCD}" type="presParOf" srcId="{E9ED2A03-1C2D-49FA-AD78-5E2451857410}" destId="{050CCF2A-CE3E-4FA8-AC28-A2CFF97410E7}" srcOrd="0" destOrd="0" presId="urn:microsoft.com/office/officeart/2005/8/layout/orgChart1"/>
    <dgm:cxn modelId="{77904662-7408-4AFF-ABFC-EBC22844D653}" type="presParOf" srcId="{050CCF2A-CE3E-4FA8-AC28-A2CFF97410E7}" destId="{4ECE16E2-42F5-4689-8D32-6CD81E166955}" srcOrd="0" destOrd="0" presId="urn:microsoft.com/office/officeart/2005/8/layout/orgChart1"/>
    <dgm:cxn modelId="{A53715EC-9BA2-48A7-8636-0C037144949E}" type="presParOf" srcId="{050CCF2A-CE3E-4FA8-AC28-A2CFF97410E7}" destId="{FCF49229-5B7E-4F1E-AE6A-C984ED1442C4}" srcOrd="1" destOrd="0" presId="urn:microsoft.com/office/officeart/2005/8/layout/orgChart1"/>
    <dgm:cxn modelId="{4F657504-9062-4663-B224-9085A33817BA}" type="presParOf" srcId="{E9ED2A03-1C2D-49FA-AD78-5E2451857410}" destId="{351ADFE0-C307-42D2-9975-1DA9A64EDE0C}" srcOrd="1" destOrd="0" presId="urn:microsoft.com/office/officeart/2005/8/layout/orgChart1"/>
    <dgm:cxn modelId="{C07E68FB-F9C9-49B3-A8A6-AF6CDAD3CEB7}" type="presParOf" srcId="{E9ED2A03-1C2D-49FA-AD78-5E2451857410}" destId="{25F03969-A14C-4685-A18C-05164D4D8B56}" srcOrd="2" destOrd="0" presId="urn:microsoft.com/office/officeart/2005/8/layout/orgChart1"/>
    <dgm:cxn modelId="{89AF941B-4C14-4E02-9042-F5C5359A94DF}" type="presParOf" srcId="{C85C8F88-C38D-4C54-842B-F2471F3C8FB9}" destId="{91271AF6-91C2-46B8-B80F-70D743D80E64}" srcOrd="2" destOrd="0" presId="urn:microsoft.com/office/officeart/2005/8/layout/orgChart1"/>
    <dgm:cxn modelId="{7513B70E-86A4-40DF-887D-A4030BD3544A}" type="presParOf" srcId="{C85C8F88-C38D-4C54-842B-F2471F3C8FB9}" destId="{5259A944-A026-4E83-9656-ED5B877DFBFB}" srcOrd="3" destOrd="0" presId="urn:microsoft.com/office/officeart/2005/8/layout/orgChart1"/>
    <dgm:cxn modelId="{DC5BBDB8-618D-4272-848A-8B90B0B91992}" type="presParOf" srcId="{5259A944-A026-4E83-9656-ED5B877DFBFB}" destId="{5E809319-8D26-42E0-99FE-72AE8E1EE6AB}" srcOrd="0" destOrd="0" presId="urn:microsoft.com/office/officeart/2005/8/layout/orgChart1"/>
    <dgm:cxn modelId="{C1F130B2-32E8-4BF3-91F0-98439DFEFE40}" type="presParOf" srcId="{5E809319-8D26-42E0-99FE-72AE8E1EE6AB}" destId="{AB7C32FA-8729-4BBB-9E27-0EFA3C7BEE03}" srcOrd="0" destOrd="0" presId="urn:microsoft.com/office/officeart/2005/8/layout/orgChart1"/>
    <dgm:cxn modelId="{31D48C50-D681-4570-BFD4-4E06D05A3D03}" type="presParOf" srcId="{5E809319-8D26-42E0-99FE-72AE8E1EE6AB}" destId="{FEAECF30-46D7-49EC-9456-C8C5AD00DC1B}" srcOrd="1" destOrd="0" presId="urn:microsoft.com/office/officeart/2005/8/layout/orgChart1"/>
    <dgm:cxn modelId="{1E8A06F8-65AE-4CB8-9DD2-32A2FCE38422}" type="presParOf" srcId="{5259A944-A026-4E83-9656-ED5B877DFBFB}" destId="{28F771AD-1CD0-495A-849F-50061D20662B}" srcOrd="1" destOrd="0" presId="urn:microsoft.com/office/officeart/2005/8/layout/orgChart1"/>
    <dgm:cxn modelId="{A7DE7FBD-EF1F-495D-87B3-A5CEA5283E98}" type="presParOf" srcId="{5259A944-A026-4E83-9656-ED5B877DFBFB}" destId="{22BE351E-97CE-476D-876C-3DBAB958D4AD}" srcOrd="2" destOrd="0" presId="urn:microsoft.com/office/officeart/2005/8/layout/orgChart1"/>
    <dgm:cxn modelId="{001D7B1D-53EA-4632-B5D6-77B474F145C4}" type="presParOf" srcId="{C85C8F88-C38D-4C54-842B-F2471F3C8FB9}" destId="{A5357A5E-CA4E-4214-9B4B-886B53ED0562}" srcOrd="4" destOrd="0" presId="urn:microsoft.com/office/officeart/2005/8/layout/orgChart1"/>
    <dgm:cxn modelId="{70A5FC6A-96C1-4DC9-B69E-048C367E865E}" type="presParOf" srcId="{C85C8F88-C38D-4C54-842B-F2471F3C8FB9}" destId="{C53072AB-5AC5-4AD4-8DDE-56F5C3C66D56}" srcOrd="5" destOrd="0" presId="urn:microsoft.com/office/officeart/2005/8/layout/orgChart1"/>
    <dgm:cxn modelId="{22597869-E17F-4FDD-9C21-917AFB36A64F}" type="presParOf" srcId="{C53072AB-5AC5-4AD4-8DDE-56F5C3C66D56}" destId="{2B710CED-6E26-49AE-B682-F4D74FBFF94B}" srcOrd="0" destOrd="0" presId="urn:microsoft.com/office/officeart/2005/8/layout/orgChart1"/>
    <dgm:cxn modelId="{4712CF01-7744-4F91-87A4-07E7831DA261}" type="presParOf" srcId="{2B710CED-6E26-49AE-B682-F4D74FBFF94B}" destId="{09C6BEE7-3B8B-4604-B834-7DE12244DA2E}" srcOrd="0" destOrd="0" presId="urn:microsoft.com/office/officeart/2005/8/layout/orgChart1"/>
    <dgm:cxn modelId="{2EB81DD6-4F53-47C0-97C4-5445797E7405}" type="presParOf" srcId="{2B710CED-6E26-49AE-B682-F4D74FBFF94B}" destId="{87DC52C3-9AED-4125-8C92-4F1911953082}" srcOrd="1" destOrd="0" presId="urn:microsoft.com/office/officeart/2005/8/layout/orgChart1"/>
    <dgm:cxn modelId="{9A73EA49-181B-43FD-A93B-7FFD689B4961}" type="presParOf" srcId="{C53072AB-5AC5-4AD4-8DDE-56F5C3C66D56}" destId="{EF3456CC-1060-48B2-A578-4A69FAA6BCDE}" srcOrd="1" destOrd="0" presId="urn:microsoft.com/office/officeart/2005/8/layout/orgChart1"/>
    <dgm:cxn modelId="{69493F5C-A414-43C6-AA47-8CCECB5F767A}" type="presParOf" srcId="{C53072AB-5AC5-4AD4-8DDE-56F5C3C66D56}" destId="{0C7D1DB0-3FA5-4018-B0B1-6513C3A6A67F}" srcOrd="2" destOrd="0" presId="urn:microsoft.com/office/officeart/2005/8/layout/orgChart1"/>
    <dgm:cxn modelId="{D2B2C5F0-31ED-459C-BE98-C7CF229283FE}" type="presParOf" srcId="{C85C8F88-C38D-4C54-842B-F2471F3C8FB9}" destId="{831D969E-A688-427F-A79F-122617AC0CF2}" srcOrd="6" destOrd="0" presId="urn:microsoft.com/office/officeart/2005/8/layout/orgChart1"/>
    <dgm:cxn modelId="{CBFE9F09-6AEA-46BC-BB67-EE00D604E60F}" type="presParOf" srcId="{C85C8F88-C38D-4C54-842B-F2471F3C8FB9}" destId="{3DC06967-16F3-4C3F-A6C0-663FAB712D83}" srcOrd="7" destOrd="0" presId="urn:microsoft.com/office/officeart/2005/8/layout/orgChart1"/>
    <dgm:cxn modelId="{7FA5B3FE-8E98-4599-ABBF-32156BF502C0}" type="presParOf" srcId="{3DC06967-16F3-4C3F-A6C0-663FAB712D83}" destId="{EDBCC813-BD5A-4B56-B062-157865701901}" srcOrd="0" destOrd="0" presId="urn:microsoft.com/office/officeart/2005/8/layout/orgChart1"/>
    <dgm:cxn modelId="{C8D539ED-9579-4DBB-9516-12FCF848A433}" type="presParOf" srcId="{EDBCC813-BD5A-4B56-B062-157865701901}" destId="{75D0521A-00D6-4987-B0C2-D706901DBA10}" srcOrd="0" destOrd="0" presId="urn:microsoft.com/office/officeart/2005/8/layout/orgChart1"/>
    <dgm:cxn modelId="{55A2D120-B42C-4AAD-B030-B2953C19CB6C}" type="presParOf" srcId="{EDBCC813-BD5A-4B56-B062-157865701901}" destId="{7A7D73A0-150A-49E7-81CA-30A06689CEEE}" srcOrd="1" destOrd="0" presId="urn:microsoft.com/office/officeart/2005/8/layout/orgChart1"/>
    <dgm:cxn modelId="{7D675A44-137B-4B36-AA2C-ABF7F78CF50B}" type="presParOf" srcId="{3DC06967-16F3-4C3F-A6C0-663FAB712D83}" destId="{8D88349E-98BB-47EF-8108-3619EDBD792D}" srcOrd="1" destOrd="0" presId="urn:microsoft.com/office/officeart/2005/8/layout/orgChart1"/>
    <dgm:cxn modelId="{5CE48085-5AE5-4809-9FBE-28F67D55371D}" type="presParOf" srcId="{3DC06967-16F3-4C3F-A6C0-663FAB712D83}" destId="{BD4D1CE3-BFAC-479A-9453-4C36196DC4C3}" srcOrd="2" destOrd="0" presId="urn:microsoft.com/office/officeart/2005/8/layout/orgChart1"/>
    <dgm:cxn modelId="{C374167D-5506-4A28-8DCC-08F8126026BC}" type="presParOf" srcId="{C85C8F88-C38D-4C54-842B-F2471F3C8FB9}" destId="{71FBF19B-8F76-4714-B364-1F4624CCE785}" srcOrd="8" destOrd="0" presId="urn:microsoft.com/office/officeart/2005/8/layout/orgChart1"/>
    <dgm:cxn modelId="{E476AD2F-5CB5-4BEB-8EC4-87CE476CF21A}" type="presParOf" srcId="{C85C8F88-C38D-4C54-842B-F2471F3C8FB9}" destId="{741E504F-FC35-4748-9FFD-0AB3258117C3}" srcOrd="9" destOrd="0" presId="urn:microsoft.com/office/officeart/2005/8/layout/orgChart1"/>
    <dgm:cxn modelId="{A2111514-1933-4F23-9CCE-B3476C26A2FD}" type="presParOf" srcId="{741E504F-FC35-4748-9FFD-0AB3258117C3}" destId="{DE3F13B2-7768-4BFF-A62B-7DD8D50239F4}" srcOrd="0" destOrd="0" presId="urn:microsoft.com/office/officeart/2005/8/layout/orgChart1"/>
    <dgm:cxn modelId="{096CC102-18ED-4B37-8661-B5AA10E4EE11}" type="presParOf" srcId="{DE3F13B2-7768-4BFF-A62B-7DD8D50239F4}" destId="{8A32B75F-6164-446E-AB7A-F3B90C3D8AD2}" srcOrd="0" destOrd="0" presId="urn:microsoft.com/office/officeart/2005/8/layout/orgChart1"/>
    <dgm:cxn modelId="{FDD1412D-1903-4F52-B662-C1A4276C1FC1}" type="presParOf" srcId="{DE3F13B2-7768-4BFF-A62B-7DD8D50239F4}" destId="{2F3A3DB3-61C1-4CC9-801D-808A409E7D32}" srcOrd="1" destOrd="0" presId="urn:microsoft.com/office/officeart/2005/8/layout/orgChart1"/>
    <dgm:cxn modelId="{534EF714-2575-463A-B23B-5624945F2F68}" type="presParOf" srcId="{741E504F-FC35-4748-9FFD-0AB3258117C3}" destId="{47EEC2D8-8771-4945-B5B2-A5DDF1E87B88}" srcOrd="1" destOrd="0" presId="urn:microsoft.com/office/officeart/2005/8/layout/orgChart1"/>
    <dgm:cxn modelId="{8999D054-04E2-4677-8221-C2AFB1132CF2}" type="presParOf" srcId="{741E504F-FC35-4748-9FFD-0AB3258117C3}" destId="{137A1A13-A053-4F7D-ABA8-17A978184997}" srcOrd="2" destOrd="0" presId="urn:microsoft.com/office/officeart/2005/8/layout/orgChart1"/>
    <dgm:cxn modelId="{652F18FE-1E70-4349-B7D5-48CF50470A81}" type="presParOf" srcId="{C85C8F88-C38D-4C54-842B-F2471F3C8FB9}" destId="{8730CD5B-A123-4EC2-A8DD-F91BDCF3E851}" srcOrd="10" destOrd="0" presId="urn:microsoft.com/office/officeart/2005/8/layout/orgChart1"/>
    <dgm:cxn modelId="{E044ABA6-3750-4478-B2B5-106323290682}" type="presParOf" srcId="{C85C8F88-C38D-4C54-842B-F2471F3C8FB9}" destId="{9DA6C713-A98C-4195-8CF3-13DC95066F6E}" srcOrd="11" destOrd="0" presId="urn:microsoft.com/office/officeart/2005/8/layout/orgChart1"/>
    <dgm:cxn modelId="{E087BF6E-38A9-4C1B-89F6-CC7338E39B24}" type="presParOf" srcId="{9DA6C713-A98C-4195-8CF3-13DC95066F6E}" destId="{126433D1-2E5D-469F-AB9D-71C0035763F0}" srcOrd="0" destOrd="0" presId="urn:microsoft.com/office/officeart/2005/8/layout/orgChart1"/>
    <dgm:cxn modelId="{AF514940-E0CA-4093-837C-040E2B1A26CA}" type="presParOf" srcId="{126433D1-2E5D-469F-AB9D-71C0035763F0}" destId="{BB7CACBB-7773-4AB2-A343-CBDC7C80D8EC}" srcOrd="0" destOrd="0" presId="urn:microsoft.com/office/officeart/2005/8/layout/orgChart1"/>
    <dgm:cxn modelId="{26AADD5F-4FC9-4FC5-8A85-A25F1CDD0C90}" type="presParOf" srcId="{126433D1-2E5D-469F-AB9D-71C0035763F0}" destId="{FD1F52F6-656C-4A46-8560-66088DFE1741}" srcOrd="1" destOrd="0" presId="urn:microsoft.com/office/officeart/2005/8/layout/orgChart1"/>
    <dgm:cxn modelId="{DFBF3417-88C7-44D5-986B-A8D8ABD7A60D}" type="presParOf" srcId="{9DA6C713-A98C-4195-8CF3-13DC95066F6E}" destId="{0C7E7007-D5C3-4E7A-B126-252F0D45BAA3}" srcOrd="1" destOrd="0" presId="urn:microsoft.com/office/officeart/2005/8/layout/orgChart1"/>
    <dgm:cxn modelId="{47536771-745A-449A-A0CB-29DB2FA51E0C}" type="presParOf" srcId="{9DA6C713-A98C-4195-8CF3-13DC95066F6E}" destId="{EBA7C136-2DF7-465A-8447-768A20D46794}" srcOrd="2" destOrd="0" presId="urn:microsoft.com/office/officeart/2005/8/layout/orgChart1"/>
    <dgm:cxn modelId="{53D37366-52FC-4D7B-AD75-1441A314DE8F}" type="presParOf" srcId="{1F6569E2-0595-486C-A7BD-5552769EAA32}" destId="{CC86477D-8EF0-4E56-A7D1-225080D13F46}" srcOrd="2" destOrd="0" presId="urn:microsoft.com/office/officeart/2005/8/layout/orgChart1"/>
    <dgm:cxn modelId="{CE363569-9486-4883-916F-86A745483438}" type="presParOf" srcId="{B398103C-3843-4EB2-B795-06E5DD2D3DFC}" destId="{52228B05-C0B9-4C68-AD4B-512803299C5E}" srcOrd="2" destOrd="0" presId="urn:microsoft.com/office/officeart/2005/8/layout/orgChart1"/>
    <dgm:cxn modelId="{BFFC6D32-11C8-45E8-9990-431C7AB20C51}" type="presParOf" srcId="{B398103C-3843-4EB2-B795-06E5DD2D3DFC}" destId="{97355497-3B5B-4CBF-B3EF-E60BA43181C2}" srcOrd="3" destOrd="0" presId="urn:microsoft.com/office/officeart/2005/8/layout/orgChart1"/>
    <dgm:cxn modelId="{1FF9874C-41CA-40DC-8C4C-4CE1A6D2BA81}" type="presParOf" srcId="{97355497-3B5B-4CBF-B3EF-E60BA43181C2}" destId="{E8075E89-124D-4C06-8DC0-F2EABA8C1F7C}" srcOrd="0" destOrd="0" presId="urn:microsoft.com/office/officeart/2005/8/layout/orgChart1"/>
    <dgm:cxn modelId="{EDF8DAD7-B397-4CB4-8A3C-5A03D0C3C160}" type="presParOf" srcId="{E8075E89-124D-4C06-8DC0-F2EABA8C1F7C}" destId="{515E63AA-205D-40CA-84F0-BEFCFAEE52F8}" srcOrd="0" destOrd="0" presId="urn:microsoft.com/office/officeart/2005/8/layout/orgChart1"/>
    <dgm:cxn modelId="{A61EB00C-47CC-4BE6-BB36-F325FED0EDCC}" type="presParOf" srcId="{E8075E89-124D-4C06-8DC0-F2EABA8C1F7C}" destId="{6CA22B72-9C93-4B02-A426-B27133CCEA51}" srcOrd="1" destOrd="0" presId="urn:microsoft.com/office/officeart/2005/8/layout/orgChart1"/>
    <dgm:cxn modelId="{ED70DAD1-A41A-42BF-BEEC-76916A3756F5}" type="presParOf" srcId="{97355497-3B5B-4CBF-B3EF-E60BA43181C2}" destId="{A3F67865-3C34-4761-ADEC-5D71DF35AA75}" srcOrd="1" destOrd="0" presId="urn:microsoft.com/office/officeart/2005/8/layout/orgChart1"/>
    <dgm:cxn modelId="{DC774DD5-A033-42C0-9D62-1B4D4DA1DF52}" type="presParOf" srcId="{A3F67865-3C34-4761-ADEC-5D71DF35AA75}" destId="{146B4F05-A8EE-4143-965A-E0F892AA7481}" srcOrd="0" destOrd="0" presId="urn:microsoft.com/office/officeart/2005/8/layout/orgChart1"/>
    <dgm:cxn modelId="{9C6DCACE-31F8-43C4-97C9-E070976CC7DA}" type="presParOf" srcId="{A3F67865-3C34-4761-ADEC-5D71DF35AA75}" destId="{A51CB2AB-44D0-4F8B-9351-E7FEFB9FFDD0}" srcOrd="1" destOrd="0" presId="urn:microsoft.com/office/officeart/2005/8/layout/orgChart1"/>
    <dgm:cxn modelId="{3F6C1ECA-FE65-4EF5-921E-27F6A89DF5A8}" type="presParOf" srcId="{A51CB2AB-44D0-4F8B-9351-E7FEFB9FFDD0}" destId="{1DB25A0F-7B7D-4F79-B53B-9C5E0D207E54}" srcOrd="0" destOrd="0" presId="urn:microsoft.com/office/officeart/2005/8/layout/orgChart1"/>
    <dgm:cxn modelId="{644B6360-45C4-49AF-B69F-B1976712C261}" type="presParOf" srcId="{1DB25A0F-7B7D-4F79-B53B-9C5E0D207E54}" destId="{C10B4585-7204-4DFB-856D-FC0C4D164439}" srcOrd="0" destOrd="0" presId="urn:microsoft.com/office/officeart/2005/8/layout/orgChart1"/>
    <dgm:cxn modelId="{7F9C8487-DF3E-4FA1-A665-C7AE0F07C40C}" type="presParOf" srcId="{1DB25A0F-7B7D-4F79-B53B-9C5E0D207E54}" destId="{2A0F62D1-4112-4E7F-93CA-7F1DF63FE703}" srcOrd="1" destOrd="0" presId="urn:microsoft.com/office/officeart/2005/8/layout/orgChart1"/>
    <dgm:cxn modelId="{610E76FD-31A0-47D4-95DF-33FA9D7CFB37}" type="presParOf" srcId="{A51CB2AB-44D0-4F8B-9351-E7FEFB9FFDD0}" destId="{615D7409-25C8-43F5-8D43-AE7AC5891952}" srcOrd="1" destOrd="0" presId="urn:microsoft.com/office/officeart/2005/8/layout/orgChart1"/>
    <dgm:cxn modelId="{2DED831C-945F-4A90-9EB3-2321CDCC2254}" type="presParOf" srcId="{A51CB2AB-44D0-4F8B-9351-E7FEFB9FFDD0}" destId="{24AE11A5-0390-4196-ABC1-B361C549731F}" srcOrd="2" destOrd="0" presId="urn:microsoft.com/office/officeart/2005/8/layout/orgChart1"/>
    <dgm:cxn modelId="{B76CE055-CF6C-4B7D-B7E3-283F4EFB9994}" type="presParOf" srcId="{A3F67865-3C34-4761-ADEC-5D71DF35AA75}" destId="{1FC03EC4-761E-4403-9C2C-4C5E4BFA03A6}" srcOrd="2" destOrd="0" presId="urn:microsoft.com/office/officeart/2005/8/layout/orgChart1"/>
    <dgm:cxn modelId="{12CFBBF1-5E89-437B-90CA-31BB36F4907D}" type="presParOf" srcId="{A3F67865-3C34-4761-ADEC-5D71DF35AA75}" destId="{D569ECFE-0710-4A09-AE2F-7A1F62F6EBCC}" srcOrd="3" destOrd="0" presId="urn:microsoft.com/office/officeart/2005/8/layout/orgChart1"/>
    <dgm:cxn modelId="{5A88C339-3FDB-4CE1-AA0F-86B4F6ED2047}" type="presParOf" srcId="{D569ECFE-0710-4A09-AE2F-7A1F62F6EBCC}" destId="{284F0091-B2D0-4BB6-A478-FDC4F791D78C}" srcOrd="0" destOrd="0" presId="urn:microsoft.com/office/officeart/2005/8/layout/orgChart1"/>
    <dgm:cxn modelId="{34616DD2-C8C7-4A8A-8AA8-3C3FAE8AA0FA}" type="presParOf" srcId="{284F0091-B2D0-4BB6-A478-FDC4F791D78C}" destId="{511818C0-B716-4027-BBC5-853566B6745D}" srcOrd="0" destOrd="0" presId="urn:microsoft.com/office/officeart/2005/8/layout/orgChart1"/>
    <dgm:cxn modelId="{55B37D75-9522-4662-80DF-6B5A1F9EA25D}" type="presParOf" srcId="{284F0091-B2D0-4BB6-A478-FDC4F791D78C}" destId="{F13B0467-D594-4BAB-9B23-A078CE0D9DC7}" srcOrd="1" destOrd="0" presId="urn:microsoft.com/office/officeart/2005/8/layout/orgChart1"/>
    <dgm:cxn modelId="{9B290129-C849-41DE-8FB0-F582FBCB11E5}" type="presParOf" srcId="{D569ECFE-0710-4A09-AE2F-7A1F62F6EBCC}" destId="{93975CE4-A8AA-43EB-8E08-02C3169E1247}" srcOrd="1" destOrd="0" presId="urn:microsoft.com/office/officeart/2005/8/layout/orgChart1"/>
    <dgm:cxn modelId="{543AF573-FB7B-441C-97FE-6F84C460B5B1}" type="presParOf" srcId="{D569ECFE-0710-4A09-AE2F-7A1F62F6EBCC}" destId="{22467D3E-9DA6-4000-A8AB-35E4D0A38DBC}" srcOrd="2" destOrd="0" presId="urn:microsoft.com/office/officeart/2005/8/layout/orgChart1"/>
    <dgm:cxn modelId="{C84D7D19-59DE-4C07-BEDE-13A618C9A9B8}" type="presParOf" srcId="{A3F67865-3C34-4761-ADEC-5D71DF35AA75}" destId="{2AA34D6A-9A16-4400-A2C1-32B70378AABB}" srcOrd="4" destOrd="0" presId="urn:microsoft.com/office/officeart/2005/8/layout/orgChart1"/>
    <dgm:cxn modelId="{CFEC907C-EE05-4989-BD17-BBAD7E5ADBDB}" type="presParOf" srcId="{A3F67865-3C34-4761-ADEC-5D71DF35AA75}" destId="{39F684D0-7C61-4322-A0CA-6FFAA6E6F6AF}" srcOrd="5" destOrd="0" presId="urn:microsoft.com/office/officeart/2005/8/layout/orgChart1"/>
    <dgm:cxn modelId="{F810AFE7-4EC4-40C7-B416-ABAFC1FAD7D4}" type="presParOf" srcId="{39F684D0-7C61-4322-A0CA-6FFAA6E6F6AF}" destId="{8D51A3B2-3480-4954-968D-ADD0A1995C55}" srcOrd="0" destOrd="0" presId="urn:microsoft.com/office/officeart/2005/8/layout/orgChart1"/>
    <dgm:cxn modelId="{19C7EE39-B9DA-48B1-9B34-9D17C3E62D5A}" type="presParOf" srcId="{8D51A3B2-3480-4954-968D-ADD0A1995C55}" destId="{C2D0DC85-572C-4EFF-AE83-3A825AC173ED}" srcOrd="0" destOrd="0" presId="urn:microsoft.com/office/officeart/2005/8/layout/orgChart1"/>
    <dgm:cxn modelId="{DE03A2F7-5E08-48C9-9711-A2881E9181AB}" type="presParOf" srcId="{8D51A3B2-3480-4954-968D-ADD0A1995C55}" destId="{CF6868D2-ED21-402A-BDDF-5E77EB998EE2}" srcOrd="1" destOrd="0" presId="urn:microsoft.com/office/officeart/2005/8/layout/orgChart1"/>
    <dgm:cxn modelId="{317E2027-93C7-42D6-9747-558AB980332F}" type="presParOf" srcId="{39F684D0-7C61-4322-A0CA-6FFAA6E6F6AF}" destId="{FD75B7A3-E0BA-4D03-A63A-B70C9FE1133D}" srcOrd="1" destOrd="0" presId="urn:microsoft.com/office/officeart/2005/8/layout/orgChart1"/>
    <dgm:cxn modelId="{2E979FD2-38AA-45B1-95A7-A82F3BCDE7C9}" type="presParOf" srcId="{39F684D0-7C61-4322-A0CA-6FFAA6E6F6AF}" destId="{0778EB9B-6F2A-48FD-AB8F-1EF3189E469C}" srcOrd="2" destOrd="0" presId="urn:microsoft.com/office/officeart/2005/8/layout/orgChart1"/>
    <dgm:cxn modelId="{CAECE7B8-AF57-43F5-A55B-06DFB9BC71E4}" type="presParOf" srcId="{A3F67865-3C34-4761-ADEC-5D71DF35AA75}" destId="{1F0A9E8D-0001-4EFA-A003-F45702275897}" srcOrd="6" destOrd="0" presId="urn:microsoft.com/office/officeart/2005/8/layout/orgChart1"/>
    <dgm:cxn modelId="{21288662-0F2C-48A3-8D52-F29566CC0476}" type="presParOf" srcId="{A3F67865-3C34-4761-ADEC-5D71DF35AA75}" destId="{ECC673D2-0877-41A9-A842-6204D680156C}" srcOrd="7" destOrd="0" presId="urn:microsoft.com/office/officeart/2005/8/layout/orgChart1"/>
    <dgm:cxn modelId="{C9AB6BD0-EF81-46DF-816B-623B347F27EB}" type="presParOf" srcId="{ECC673D2-0877-41A9-A842-6204D680156C}" destId="{AD934CB3-D44E-46DB-8070-65EB988D7DD3}" srcOrd="0" destOrd="0" presId="urn:microsoft.com/office/officeart/2005/8/layout/orgChart1"/>
    <dgm:cxn modelId="{3C2B631C-2EE4-4636-BFCE-2FBF127394D0}" type="presParOf" srcId="{AD934CB3-D44E-46DB-8070-65EB988D7DD3}" destId="{A852007F-614D-499C-9789-B9FD8AF3195B}" srcOrd="0" destOrd="0" presId="urn:microsoft.com/office/officeart/2005/8/layout/orgChart1"/>
    <dgm:cxn modelId="{DDB62299-EA10-48CD-8213-6A9D35FD322D}" type="presParOf" srcId="{AD934CB3-D44E-46DB-8070-65EB988D7DD3}" destId="{FC23906C-C6A0-4642-8907-29AED2576E98}" srcOrd="1" destOrd="0" presId="urn:microsoft.com/office/officeart/2005/8/layout/orgChart1"/>
    <dgm:cxn modelId="{DFE7CB56-EBA6-440C-B284-0CB0907DFA3E}" type="presParOf" srcId="{ECC673D2-0877-41A9-A842-6204D680156C}" destId="{E2F035CA-7F8A-48F4-9E12-0A33240A1269}" srcOrd="1" destOrd="0" presId="urn:microsoft.com/office/officeart/2005/8/layout/orgChart1"/>
    <dgm:cxn modelId="{07C47A4A-00DB-4066-8FFF-A67D16735ECD}" type="presParOf" srcId="{ECC673D2-0877-41A9-A842-6204D680156C}" destId="{A38E1338-C7E4-4DA9-9A22-4BE8AA1F3288}" srcOrd="2" destOrd="0" presId="urn:microsoft.com/office/officeart/2005/8/layout/orgChart1"/>
    <dgm:cxn modelId="{C76CA090-B0D0-45E7-877C-DCF75AA76327}" type="presParOf" srcId="{A3F67865-3C34-4761-ADEC-5D71DF35AA75}" destId="{47F01169-92DD-4290-AC4A-3C246F910F4D}" srcOrd="8" destOrd="0" presId="urn:microsoft.com/office/officeart/2005/8/layout/orgChart1"/>
    <dgm:cxn modelId="{6568942B-507E-417F-BFD2-424CED2DD5A1}" type="presParOf" srcId="{A3F67865-3C34-4761-ADEC-5D71DF35AA75}" destId="{4394F348-B0AB-480D-A893-AAA71DCDA0C2}" srcOrd="9" destOrd="0" presId="urn:microsoft.com/office/officeart/2005/8/layout/orgChart1"/>
    <dgm:cxn modelId="{D2779FB7-0F03-4753-B979-4836E655BDDD}" type="presParOf" srcId="{4394F348-B0AB-480D-A893-AAA71DCDA0C2}" destId="{41827EE8-3377-4470-972C-80A64BF162F4}" srcOrd="0" destOrd="0" presId="urn:microsoft.com/office/officeart/2005/8/layout/orgChart1"/>
    <dgm:cxn modelId="{01D769AF-A29C-4767-AE71-0CF52BD680AF}" type="presParOf" srcId="{41827EE8-3377-4470-972C-80A64BF162F4}" destId="{7BD8007B-7AE6-4F4D-A1F8-109D673A4F37}" srcOrd="0" destOrd="0" presId="urn:microsoft.com/office/officeart/2005/8/layout/orgChart1"/>
    <dgm:cxn modelId="{EA297795-3309-451F-AE90-A954FD61F5D2}" type="presParOf" srcId="{41827EE8-3377-4470-972C-80A64BF162F4}" destId="{2792AA88-463E-4261-902D-7A7703B5FEB0}" srcOrd="1" destOrd="0" presId="urn:microsoft.com/office/officeart/2005/8/layout/orgChart1"/>
    <dgm:cxn modelId="{EBF9F8FB-C240-4610-B187-8C4C2513B974}" type="presParOf" srcId="{4394F348-B0AB-480D-A893-AAA71DCDA0C2}" destId="{1866959A-B085-4FC0-A666-DF651DB80CDD}" srcOrd="1" destOrd="0" presId="urn:microsoft.com/office/officeart/2005/8/layout/orgChart1"/>
    <dgm:cxn modelId="{088DA0FD-1AA7-40D5-81DE-820C266CEB58}" type="presParOf" srcId="{4394F348-B0AB-480D-A893-AAA71DCDA0C2}" destId="{2FA80FF0-646D-4CB7-B409-3BDB4AF9CB22}" srcOrd="2" destOrd="0" presId="urn:microsoft.com/office/officeart/2005/8/layout/orgChart1"/>
    <dgm:cxn modelId="{7D7E385F-2C26-42D1-906F-341C64FEAD7C}" type="presParOf" srcId="{97355497-3B5B-4CBF-B3EF-E60BA43181C2}" destId="{09DD29C1-0927-47EC-B496-4F466CD60E14}" srcOrd="2" destOrd="0" presId="urn:microsoft.com/office/officeart/2005/8/layout/orgChart1"/>
    <dgm:cxn modelId="{CDFA213B-0452-4660-B1F5-98BF6741E34D}" type="presParOf" srcId="{B398103C-3843-4EB2-B795-06E5DD2D3DFC}" destId="{83DF0E64-DDD4-4C7C-8553-9BDDCAEA2E7E}" srcOrd="4" destOrd="0" presId="urn:microsoft.com/office/officeart/2005/8/layout/orgChart1"/>
    <dgm:cxn modelId="{DA75D546-324F-40E3-897C-4CCECAEE44BE}" type="presParOf" srcId="{B398103C-3843-4EB2-B795-06E5DD2D3DFC}" destId="{6AEDBED3-7B0F-48E7-9747-DA0CACEEF52E}" srcOrd="5" destOrd="0" presId="urn:microsoft.com/office/officeart/2005/8/layout/orgChart1"/>
    <dgm:cxn modelId="{D3BFCC42-F9B2-4B6F-98FB-BBBB618083C2}" type="presParOf" srcId="{6AEDBED3-7B0F-48E7-9747-DA0CACEEF52E}" destId="{5A6C9A0F-C4C6-4047-9B2F-096BCD5A8135}" srcOrd="0" destOrd="0" presId="urn:microsoft.com/office/officeart/2005/8/layout/orgChart1"/>
    <dgm:cxn modelId="{33B79013-2572-4B08-A42B-6AE017047563}" type="presParOf" srcId="{5A6C9A0F-C4C6-4047-9B2F-096BCD5A8135}" destId="{464BE6FB-4BEB-47B4-8959-461E1F5D8020}" srcOrd="0" destOrd="0" presId="urn:microsoft.com/office/officeart/2005/8/layout/orgChart1"/>
    <dgm:cxn modelId="{04913F49-FB8E-4E9E-B4E9-D98748DDFE94}" type="presParOf" srcId="{5A6C9A0F-C4C6-4047-9B2F-096BCD5A8135}" destId="{062FA362-E9D3-4D1C-A0BF-CF99F2617D28}" srcOrd="1" destOrd="0" presId="urn:microsoft.com/office/officeart/2005/8/layout/orgChart1"/>
    <dgm:cxn modelId="{5F53A3D9-97C0-423B-B0E5-F2144EDB08B3}" type="presParOf" srcId="{6AEDBED3-7B0F-48E7-9747-DA0CACEEF52E}" destId="{998670B4-1C81-4C14-ACEA-876BE7F017CD}" srcOrd="1" destOrd="0" presId="urn:microsoft.com/office/officeart/2005/8/layout/orgChart1"/>
    <dgm:cxn modelId="{B424B0A6-382C-4B42-A74B-01DCCE393803}" type="presParOf" srcId="{998670B4-1C81-4C14-ACEA-876BE7F017CD}" destId="{5EDBBFF3-8970-43A9-AF9F-2D8F366ADC33}" srcOrd="0" destOrd="0" presId="urn:microsoft.com/office/officeart/2005/8/layout/orgChart1"/>
    <dgm:cxn modelId="{5AC57788-B358-4A3D-BD0D-E777FBC45067}" type="presParOf" srcId="{998670B4-1C81-4C14-ACEA-876BE7F017CD}" destId="{8EFFB475-C73C-426B-BA85-3D85589B0A07}" srcOrd="1" destOrd="0" presId="urn:microsoft.com/office/officeart/2005/8/layout/orgChart1"/>
    <dgm:cxn modelId="{A73516DE-7FDC-4976-B33F-67FF7E56CF5B}" type="presParOf" srcId="{8EFFB475-C73C-426B-BA85-3D85589B0A07}" destId="{999EC5C4-C819-4BC5-AD7E-1E0C192A81F9}" srcOrd="0" destOrd="0" presId="urn:microsoft.com/office/officeart/2005/8/layout/orgChart1"/>
    <dgm:cxn modelId="{549B57E9-4B9C-4C31-8444-F93454A87E66}" type="presParOf" srcId="{999EC5C4-C819-4BC5-AD7E-1E0C192A81F9}" destId="{A3D09DBA-0F06-4BC2-A43A-27700B3388B0}" srcOrd="0" destOrd="0" presId="urn:microsoft.com/office/officeart/2005/8/layout/orgChart1"/>
    <dgm:cxn modelId="{AAE7BD78-EEB0-40C4-AB99-95DCF168A6FD}" type="presParOf" srcId="{999EC5C4-C819-4BC5-AD7E-1E0C192A81F9}" destId="{2B8D3B32-912D-40E1-848A-0A07D0F21BB0}" srcOrd="1" destOrd="0" presId="urn:microsoft.com/office/officeart/2005/8/layout/orgChart1"/>
    <dgm:cxn modelId="{D0CD5DF1-B63B-44C9-966F-AE07EE999C37}" type="presParOf" srcId="{8EFFB475-C73C-426B-BA85-3D85589B0A07}" destId="{BDC989FA-6AC6-4F56-9FDE-A87FB4B23421}" srcOrd="1" destOrd="0" presId="urn:microsoft.com/office/officeart/2005/8/layout/orgChart1"/>
    <dgm:cxn modelId="{EBA42A44-5438-46F8-9ABE-B8BC737532DD}" type="presParOf" srcId="{8EFFB475-C73C-426B-BA85-3D85589B0A07}" destId="{50A144EE-7DA3-427C-8AC3-D0E3BA769D3F}" srcOrd="2" destOrd="0" presId="urn:microsoft.com/office/officeart/2005/8/layout/orgChart1"/>
    <dgm:cxn modelId="{4A26394C-0B44-4959-BC77-BC521A6C9506}" type="presParOf" srcId="{998670B4-1C81-4C14-ACEA-876BE7F017CD}" destId="{81378DB7-570B-4C35-9909-8CF25915C345}" srcOrd="2" destOrd="0" presId="urn:microsoft.com/office/officeart/2005/8/layout/orgChart1"/>
    <dgm:cxn modelId="{8A429A78-4712-41B0-AB07-FF7557104382}" type="presParOf" srcId="{998670B4-1C81-4C14-ACEA-876BE7F017CD}" destId="{E6DA3078-5DD7-4159-B0EB-26E8EA75CA48}" srcOrd="3" destOrd="0" presId="urn:microsoft.com/office/officeart/2005/8/layout/orgChart1"/>
    <dgm:cxn modelId="{6AC7DAE0-F823-4F38-88C5-D2987F760FFD}" type="presParOf" srcId="{E6DA3078-5DD7-4159-B0EB-26E8EA75CA48}" destId="{CF88C7B4-E84C-4394-9B30-EA521CFA8A8C}" srcOrd="0" destOrd="0" presId="urn:microsoft.com/office/officeart/2005/8/layout/orgChart1"/>
    <dgm:cxn modelId="{1C0D2711-EF48-4ADB-8F7C-2E3F0FFD2B97}" type="presParOf" srcId="{CF88C7B4-E84C-4394-9B30-EA521CFA8A8C}" destId="{3180D07D-CCEF-47DB-B60A-89890DB18FB7}" srcOrd="0" destOrd="0" presId="urn:microsoft.com/office/officeart/2005/8/layout/orgChart1"/>
    <dgm:cxn modelId="{41601322-5E54-499E-82BD-F4E92882ED51}" type="presParOf" srcId="{CF88C7B4-E84C-4394-9B30-EA521CFA8A8C}" destId="{39D4F870-ED95-46F5-A118-CADE22B23885}" srcOrd="1" destOrd="0" presId="urn:microsoft.com/office/officeart/2005/8/layout/orgChart1"/>
    <dgm:cxn modelId="{1BF1A1A6-FB9D-425F-B59C-3471E0BFDF98}" type="presParOf" srcId="{E6DA3078-5DD7-4159-B0EB-26E8EA75CA48}" destId="{43AAA9F1-3A09-4BF0-B77A-A834FE0AED86}" srcOrd="1" destOrd="0" presId="urn:microsoft.com/office/officeart/2005/8/layout/orgChart1"/>
    <dgm:cxn modelId="{093A81C9-FBC9-411A-A409-7AF1013E00DC}" type="presParOf" srcId="{E6DA3078-5DD7-4159-B0EB-26E8EA75CA48}" destId="{1D214843-1671-433C-B95E-B496151C4539}" srcOrd="2" destOrd="0" presId="urn:microsoft.com/office/officeart/2005/8/layout/orgChart1"/>
    <dgm:cxn modelId="{ADAF2BEA-A4F8-40E9-A6B9-4FB84269647F}" type="presParOf" srcId="{6AEDBED3-7B0F-48E7-9747-DA0CACEEF52E}" destId="{4A95723D-6176-4547-91A2-1539CB804A1C}" srcOrd="2" destOrd="0" presId="urn:microsoft.com/office/officeart/2005/8/layout/orgChart1"/>
    <dgm:cxn modelId="{52DD0516-8242-4014-AAAD-4E024612D98C}" type="presParOf" srcId="{B398103C-3843-4EB2-B795-06E5DD2D3DFC}" destId="{42BFCBFB-844D-46CB-9226-EEE7F369DACF}" srcOrd="6" destOrd="0" presId="urn:microsoft.com/office/officeart/2005/8/layout/orgChart1"/>
    <dgm:cxn modelId="{B556800A-189C-4CAA-93F7-19AE0108847D}" type="presParOf" srcId="{B398103C-3843-4EB2-B795-06E5DD2D3DFC}" destId="{CB0F4A81-6D98-46F0-9329-E29239D026FA}" srcOrd="7" destOrd="0" presId="urn:microsoft.com/office/officeart/2005/8/layout/orgChart1"/>
    <dgm:cxn modelId="{0EF75D15-FE79-49E3-8BE1-C8FEED72CB89}" type="presParOf" srcId="{CB0F4A81-6D98-46F0-9329-E29239D026FA}" destId="{93DA73A2-158A-47EF-8E12-D35D73B82610}" srcOrd="0" destOrd="0" presId="urn:microsoft.com/office/officeart/2005/8/layout/orgChart1"/>
    <dgm:cxn modelId="{5BA829A2-67A5-4E44-927E-8E0AE55C2290}" type="presParOf" srcId="{93DA73A2-158A-47EF-8E12-D35D73B82610}" destId="{3BDD9A23-4C2C-4922-8F67-16A05159D8CA}" srcOrd="0" destOrd="0" presId="urn:microsoft.com/office/officeart/2005/8/layout/orgChart1"/>
    <dgm:cxn modelId="{5DF5D08C-E447-4692-8B19-D8D1ADF7B246}" type="presParOf" srcId="{93DA73A2-158A-47EF-8E12-D35D73B82610}" destId="{993A0F39-C2DF-4CF2-B6AE-EDDB02AE00A9}" srcOrd="1" destOrd="0" presId="urn:microsoft.com/office/officeart/2005/8/layout/orgChart1"/>
    <dgm:cxn modelId="{14EBB0F0-97A4-4C7F-BAF5-256E8683BF71}" type="presParOf" srcId="{CB0F4A81-6D98-46F0-9329-E29239D026FA}" destId="{3966442B-6074-4C9C-A577-B6249EEE4F18}" srcOrd="1" destOrd="0" presId="urn:microsoft.com/office/officeart/2005/8/layout/orgChart1"/>
    <dgm:cxn modelId="{01CF79C8-EAD7-4C46-AF55-8796EA595A2F}" type="presParOf" srcId="{3966442B-6074-4C9C-A577-B6249EEE4F18}" destId="{DCD9E477-5AC5-4959-8A41-420EDEF8A42F}" srcOrd="0" destOrd="0" presId="urn:microsoft.com/office/officeart/2005/8/layout/orgChart1"/>
    <dgm:cxn modelId="{5E2697C8-2ED5-4D9A-A5EF-05C11226A8EC}" type="presParOf" srcId="{3966442B-6074-4C9C-A577-B6249EEE4F18}" destId="{DB25DCE1-AE02-41D9-95AE-9678222E9C32}" srcOrd="1" destOrd="0" presId="urn:microsoft.com/office/officeart/2005/8/layout/orgChart1"/>
    <dgm:cxn modelId="{F675B91D-6449-41EF-B39C-79F4469EAB82}" type="presParOf" srcId="{DB25DCE1-AE02-41D9-95AE-9678222E9C32}" destId="{22570AFB-DE1D-4D10-B380-641471C22EF0}" srcOrd="0" destOrd="0" presId="urn:microsoft.com/office/officeart/2005/8/layout/orgChart1"/>
    <dgm:cxn modelId="{8752AE3D-B385-45CA-85AC-C879A261C8A1}" type="presParOf" srcId="{22570AFB-DE1D-4D10-B380-641471C22EF0}" destId="{340EEC9F-1AE8-42F4-BEC5-87E8715FC0CF}" srcOrd="0" destOrd="0" presId="urn:microsoft.com/office/officeart/2005/8/layout/orgChart1"/>
    <dgm:cxn modelId="{C3F6F5D4-74B2-4E58-B6AA-1AFB0F920C78}" type="presParOf" srcId="{22570AFB-DE1D-4D10-B380-641471C22EF0}" destId="{8B2CC857-2E6B-411A-8CE8-5691F1F10009}" srcOrd="1" destOrd="0" presId="urn:microsoft.com/office/officeart/2005/8/layout/orgChart1"/>
    <dgm:cxn modelId="{29722C02-F657-4C3F-A030-C1CE049BCAA1}" type="presParOf" srcId="{DB25DCE1-AE02-41D9-95AE-9678222E9C32}" destId="{C3830FDD-F278-480B-84B5-99BE639E63BE}" srcOrd="1" destOrd="0" presId="urn:microsoft.com/office/officeart/2005/8/layout/orgChart1"/>
    <dgm:cxn modelId="{46BCD5A1-DE6D-4BF7-9450-70C9092C431E}" type="presParOf" srcId="{DB25DCE1-AE02-41D9-95AE-9678222E9C32}" destId="{FF669B55-58C0-49BD-9AC2-B49B5863559B}" srcOrd="2" destOrd="0" presId="urn:microsoft.com/office/officeart/2005/8/layout/orgChart1"/>
    <dgm:cxn modelId="{092D9D98-D8FF-4672-8EE4-3B2A659263D3}" type="presParOf" srcId="{3966442B-6074-4C9C-A577-B6249EEE4F18}" destId="{4E9A6676-D945-43B6-837B-F551AF7294AC}" srcOrd="2" destOrd="0" presId="urn:microsoft.com/office/officeart/2005/8/layout/orgChart1"/>
    <dgm:cxn modelId="{C5C1EF1E-B400-41E6-A037-4913D0281744}" type="presParOf" srcId="{3966442B-6074-4C9C-A577-B6249EEE4F18}" destId="{4C760260-21C8-49DF-9862-BEBFD70C0D30}" srcOrd="3" destOrd="0" presId="urn:microsoft.com/office/officeart/2005/8/layout/orgChart1"/>
    <dgm:cxn modelId="{3292CBA0-06EC-431F-B190-6DF64F7D8D45}" type="presParOf" srcId="{4C760260-21C8-49DF-9862-BEBFD70C0D30}" destId="{EC2B27CE-A46E-407A-A617-4BFA4D594EA7}" srcOrd="0" destOrd="0" presId="urn:microsoft.com/office/officeart/2005/8/layout/orgChart1"/>
    <dgm:cxn modelId="{CD639B04-F379-4F77-B846-D66CD2062EC2}" type="presParOf" srcId="{EC2B27CE-A46E-407A-A617-4BFA4D594EA7}" destId="{B23F6D8A-DD8D-4D24-BD45-D64677C00E32}" srcOrd="0" destOrd="0" presId="urn:microsoft.com/office/officeart/2005/8/layout/orgChart1"/>
    <dgm:cxn modelId="{94D4FD24-1430-4E1D-99BC-BF9F0376AD75}" type="presParOf" srcId="{EC2B27CE-A46E-407A-A617-4BFA4D594EA7}" destId="{F96EC9F9-FBC1-4FAB-8F17-46AC7C8DB6A6}" srcOrd="1" destOrd="0" presId="urn:microsoft.com/office/officeart/2005/8/layout/orgChart1"/>
    <dgm:cxn modelId="{36BB63D7-9328-43DD-952C-E4FAFB3BB40F}" type="presParOf" srcId="{4C760260-21C8-49DF-9862-BEBFD70C0D30}" destId="{250AD51C-F419-4554-A5BA-D7D819C638E5}" srcOrd="1" destOrd="0" presId="urn:microsoft.com/office/officeart/2005/8/layout/orgChart1"/>
    <dgm:cxn modelId="{F5B328A1-BF65-4832-9747-5451BA2D98C5}" type="presParOf" srcId="{4C760260-21C8-49DF-9862-BEBFD70C0D30}" destId="{AB7D5361-D9EB-44E8-A756-444D569BFAE2}" srcOrd="2" destOrd="0" presId="urn:microsoft.com/office/officeart/2005/8/layout/orgChart1"/>
    <dgm:cxn modelId="{79127642-B58D-45E5-A2E3-AF5BD11B203B}" type="presParOf" srcId="{3966442B-6074-4C9C-A577-B6249EEE4F18}" destId="{8F3D1B1A-BD04-4F57-BC16-07C7B959DC6B}" srcOrd="4" destOrd="0" presId="urn:microsoft.com/office/officeart/2005/8/layout/orgChart1"/>
    <dgm:cxn modelId="{62B8D18D-8711-4F5C-B53E-DC378361B7CF}" type="presParOf" srcId="{3966442B-6074-4C9C-A577-B6249EEE4F18}" destId="{B9B8EC41-53BF-4F4D-8FC7-B364F5646A90}" srcOrd="5" destOrd="0" presId="urn:microsoft.com/office/officeart/2005/8/layout/orgChart1"/>
    <dgm:cxn modelId="{D884F284-188E-4370-B033-B638B444CA26}" type="presParOf" srcId="{B9B8EC41-53BF-4F4D-8FC7-B364F5646A90}" destId="{138A7605-C724-40B2-9AA6-EAC322C7A50B}" srcOrd="0" destOrd="0" presId="urn:microsoft.com/office/officeart/2005/8/layout/orgChart1"/>
    <dgm:cxn modelId="{9F177461-1C1D-42E3-9CC7-9CF81F704666}" type="presParOf" srcId="{138A7605-C724-40B2-9AA6-EAC322C7A50B}" destId="{96CA5139-E9D4-4002-A8A7-3B69DD6D9011}" srcOrd="0" destOrd="0" presId="urn:microsoft.com/office/officeart/2005/8/layout/orgChart1"/>
    <dgm:cxn modelId="{37120654-AAA7-48B0-8D60-602E59F72C8A}" type="presParOf" srcId="{138A7605-C724-40B2-9AA6-EAC322C7A50B}" destId="{2F01D5C4-1D1A-4678-92C2-986503ABD4D3}" srcOrd="1" destOrd="0" presId="urn:microsoft.com/office/officeart/2005/8/layout/orgChart1"/>
    <dgm:cxn modelId="{E7669690-03FC-4489-9F68-B65A165D1BFD}" type="presParOf" srcId="{B9B8EC41-53BF-4F4D-8FC7-B364F5646A90}" destId="{DAB088D9-9A16-40E9-9192-8CC3B0D47058}" srcOrd="1" destOrd="0" presId="urn:microsoft.com/office/officeart/2005/8/layout/orgChart1"/>
    <dgm:cxn modelId="{9E6EB705-FD9C-40CA-BA64-94F19D768A9E}" type="presParOf" srcId="{B9B8EC41-53BF-4F4D-8FC7-B364F5646A90}" destId="{30E8E9A1-6EF6-496A-AA0F-F10310A78678}" srcOrd="2" destOrd="0" presId="urn:microsoft.com/office/officeart/2005/8/layout/orgChart1"/>
    <dgm:cxn modelId="{76693F8F-F9FB-48C5-96C2-661508878501}" type="presParOf" srcId="{3966442B-6074-4C9C-A577-B6249EEE4F18}" destId="{57D587E9-6D42-40B6-82A2-A957C4E6BA4E}" srcOrd="6" destOrd="0" presId="urn:microsoft.com/office/officeart/2005/8/layout/orgChart1"/>
    <dgm:cxn modelId="{EB868B42-1F86-45D8-8934-C33F834DD377}" type="presParOf" srcId="{3966442B-6074-4C9C-A577-B6249EEE4F18}" destId="{3985CF63-0645-4AB4-B2E2-3913EF0A876C}" srcOrd="7" destOrd="0" presId="urn:microsoft.com/office/officeart/2005/8/layout/orgChart1"/>
    <dgm:cxn modelId="{AF3F4FEE-7BC6-406F-BBED-7C3EF3856860}" type="presParOf" srcId="{3985CF63-0645-4AB4-B2E2-3913EF0A876C}" destId="{A4029E32-589E-47C5-9E35-AEEE1D222691}" srcOrd="0" destOrd="0" presId="urn:microsoft.com/office/officeart/2005/8/layout/orgChart1"/>
    <dgm:cxn modelId="{297F6B4E-121C-4CD3-8256-B4D734C4DC23}" type="presParOf" srcId="{A4029E32-589E-47C5-9E35-AEEE1D222691}" destId="{B87F8F01-53C3-493A-A0E6-29095B200B05}" srcOrd="0" destOrd="0" presId="urn:microsoft.com/office/officeart/2005/8/layout/orgChart1"/>
    <dgm:cxn modelId="{F57EF4C7-5BF4-4D81-8C87-2E62EC850250}" type="presParOf" srcId="{A4029E32-589E-47C5-9E35-AEEE1D222691}" destId="{4B27FDBC-3850-4B8C-920E-D2988A16C254}" srcOrd="1" destOrd="0" presId="urn:microsoft.com/office/officeart/2005/8/layout/orgChart1"/>
    <dgm:cxn modelId="{EC071DF4-3394-4D69-8175-0AB58E5FA2AD}" type="presParOf" srcId="{3985CF63-0645-4AB4-B2E2-3913EF0A876C}" destId="{C86B0B54-1D8C-4E58-BB9D-4AA0108DD384}" srcOrd="1" destOrd="0" presId="urn:microsoft.com/office/officeart/2005/8/layout/orgChart1"/>
    <dgm:cxn modelId="{B2D734C1-C7AA-437D-85B4-7CF754F55A6D}" type="presParOf" srcId="{3985CF63-0645-4AB4-B2E2-3913EF0A876C}" destId="{3F76E9DD-A4BB-4892-BFE2-DF6C20F22FAF}" srcOrd="2" destOrd="0" presId="urn:microsoft.com/office/officeart/2005/8/layout/orgChart1"/>
    <dgm:cxn modelId="{491BA256-CB79-4C89-B675-38E1D8198231}" type="presParOf" srcId="{CB0F4A81-6D98-46F0-9329-E29239D026FA}" destId="{26C74C5C-FA52-45BC-BAF0-EF0B982E955D}" srcOrd="2" destOrd="0" presId="urn:microsoft.com/office/officeart/2005/8/layout/orgChart1"/>
    <dgm:cxn modelId="{4FBB71D6-6C03-424B-AB6A-661679B60FBC}" type="presParOf" srcId="{C9C0735A-9EA5-4FDF-A9DA-B9F1DC035C76}" destId="{F24C7F5C-2049-437E-ABA0-3259921D38F4}" srcOrd="2" destOrd="0" presId="urn:microsoft.com/office/officeart/2005/8/layout/orgChart1"/>
    <dgm:cxn modelId="{EF277F94-4220-48DD-93CA-C987FA9074CC}" type="presParOf" srcId="{A2C6F1DC-7F7C-494D-A63A-84B659E4519A}" destId="{CDC25DE8-BAC5-4A54-A391-7D080FC862F3}" srcOrd="2" destOrd="0" presId="urn:microsoft.com/office/officeart/2005/8/layout/orgChart1"/>
    <dgm:cxn modelId="{5EDB0557-EC98-4F89-B3C7-713CBEEF2E20}" type="presParOf" srcId="{A2C6F1DC-7F7C-494D-A63A-84B659E4519A}" destId="{5A194DAB-4A6F-41E4-9E00-6E7AD9D672ED}" srcOrd="3" destOrd="0" presId="urn:microsoft.com/office/officeart/2005/8/layout/orgChart1"/>
    <dgm:cxn modelId="{9B182ECF-598E-4BB9-9567-DAF4E13BF8C0}" type="presParOf" srcId="{5A194DAB-4A6F-41E4-9E00-6E7AD9D672ED}" destId="{C4F41A7E-D758-443B-9CD1-503D0EAAEBD9}" srcOrd="0" destOrd="0" presId="urn:microsoft.com/office/officeart/2005/8/layout/orgChart1"/>
    <dgm:cxn modelId="{78653EF2-50FE-4B70-89B5-27FD11D95431}" type="presParOf" srcId="{C4F41A7E-D758-443B-9CD1-503D0EAAEBD9}" destId="{271CA698-E09B-46CF-BFFB-69AB0CFBAE5B}" srcOrd="0" destOrd="0" presId="urn:microsoft.com/office/officeart/2005/8/layout/orgChart1"/>
    <dgm:cxn modelId="{683317A4-8015-4426-B1E9-608E05B3B2AC}" type="presParOf" srcId="{C4F41A7E-D758-443B-9CD1-503D0EAAEBD9}" destId="{6A811037-1BE5-44BE-8221-E9A973494B53}" srcOrd="1" destOrd="0" presId="urn:microsoft.com/office/officeart/2005/8/layout/orgChart1"/>
    <dgm:cxn modelId="{14CD39DA-8AB2-4B34-9275-C8013C2BF931}" type="presParOf" srcId="{5A194DAB-4A6F-41E4-9E00-6E7AD9D672ED}" destId="{67157A28-577D-4CD8-9CC3-79C53D74A1A1}" srcOrd="1" destOrd="0" presId="urn:microsoft.com/office/officeart/2005/8/layout/orgChart1"/>
    <dgm:cxn modelId="{863EFA72-2282-432C-8584-CF76CC8BBEDF}" type="presParOf" srcId="{67157A28-577D-4CD8-9CC3-79C53D74A1A1}" destId="{62807A1B-33F2-4375-B34F-652893269AF8}" srcOrd="0" destOrd="0" presId="urn:microsoft.com/office/officeart/2005/8/layout/orgChart1"/>
    <dgm:cxn modelId="{A0F2CD7F-42EA-4ADF-81BC-05D8652E1D74}" type="presParOf" srcId="{67157A28-577D-4CD8-9CC3-79C53D74A1A1}" destId="{1364C694-A32F-4B5B-B387-7EA9FC0FC4DA}" srcOrd="1" destOrd="0" presId="urn:microsoft.com/office/officeart/2005/8/layout/orgChart1"/>
    <dgm:cxn modelId="{C73536B3-97D9-453F-84DB-90448C50F040}" type="presParOf" srcId="{1364C694-A32F-4B5B-B387-7EA9FC0FC4DA}" destId="{08CC48D9-9C98-4802-8EE0-87D3AE8FE714}" srcOrd="0" destOrd="0" presId="urn:microsoft.com/office/officeart/2005/8/layout/orgChart1"/>
    <dgm:cxn modelId="{EBAF9A54-8801-4D3D-BB7C-5F5AF40679DF}" type="presParOf" srcId="{08CC48D9-9C98-4802-8EE0-87D3AE8FE714}" destId="{40075973-166A-4F96-9C50-D2C48536D8CD}" srcOrd="0" destOrd="0" presId="urn:microsoft.com/office/officeart/2005/8/layout/orgChart1"/>
    <dgm:cxn modelId="{48EADCE7-B958-432F-9154-5620FFD9EFAF}" type="presParOf" srcId="{08CC48D9-9C98-4802-8EE0-87D3AE8FE714}" destId="{7E00D16F-34EF-4727-A72C-DB89A0D01B1C}" srcOrd="1" destOrd="0" presId="urn:microsoft.com/office/officeart/2005/8/layout/orgChart1"/>
    <dgm:cxn modelId="{F2093DA5-B47B-4A56-BE26-33880A9F2B66}" type="presParOf" srcId="{1364C694-A32F-4B5B-B387-7EA9FC0FC4DA}" destId="{9516872A-8856-45D9-B7E7-824C1AA1D71E}" srcOrd="1" destOrd="0" presId="urn:microsoft.com/office/officeart/2005/8/layout/orgChart1"/>
    <dgm:cxn modelId="{ACAF7A8E-2DCA-4561-8D5A-56769DECAAEC}" type="presParOf" srcId="{9516872A-8856-45D9-B7E7-824C1AA1D71E}" destId="{ADAD92F9-C7E5-4CB1-A8F2-A9EB689FFB30}" srcOrd="0" destOrd="0" presId="urn:microsoft.com/office/officeart/2005/8/layout/orgChart1"/>
    <dgm:cxn modelId="{CEE4DAD5-80A1-4CB8-86F3-2055E7333655}" type="presParOf" srcId="{9516872A-8856-45D9-B7E7-824C1AA1D71E}" destId="{16DB9B19-C4DB-44DD-8879-A615D370FEB8}" srcOrd="1" destOrd="0" presId="urn:microsoft.com/office/officeart/2005/8/layout/orgChart1"/>
    <dgm:cxn modelId="{A6E2BD52-17B7-47AD-B0DE-CC262B468158}" type="presParOf" srcId="{16DB9B19-C4DB-44DD-8879-A615D370FEB8}" destId="{E05FCAFA-E8C5-4D79-B59B-673A3E7A56A1}" srcOrd="0" destOrd="0" presId="urn:microsoft.com/office/officeart/2005/8/layout/orgChart1"/>
    <dgm:cxn modelId="{3A876168-53A6-4FA4-A0F0-B28560DE6D20}" type="presParOf" srcId="{E05FCAFA-E8C5-4D79-B59B-673A3E7A56A1}" destId="{E150026C-EC00-494B-8C31-B9BA8836BEDA}" srcOrd="0" destOrd="0" presId="urn:microsoft.com/office/officeart/2005/8/layout/orgChart1"/>
    <dgm:cxn modelId="{6C5F86FB-416A-4EDB-8E94-2FE57DDF6E2B}" type="presParOf" srcId="{E05FCAFA-E8C5-4D79-B59B-673A3E7A56A1}" destId="{6BC4E0BF-3BBC-4070-B16B-FBFF342A2AF0}" srcOrd="1" destOrd="0" presId="urn:microsoft.com/office/officeart/2005/8/layout/orgChart1"/>
    <dgm:cxn modelId="{C6EA100F-ACC3-4E8C-A026-CB8796EA96CE}" type="presParOf" srcId="{16DB9B19-C4DB-44DD-8879-A615D370FEB8}" destId="{6A8570C7-F89D-4CF3-A449-731DC25CBCB9}" srcOrd="1" destOrd="0" presId="urn:microsoft.com/office/officeart/2005/8/layout/orgChart1"/>
    <dgm:cxn modelId="{F538215E-6693-4659-B31B-63F7F5142C91}" type="presParOf" srcId="{16DB9B19-C4DB-44DD-8879-A615D370FEB8}" destId="{B45C90CD-075F-4D5C-B3D2-49BA98F926F4}" srcOrd="2" destOrd="0" presId="urn:microsoft.com/office/officeart/2005/8/layout/orgChart1"/>
    <dgm:cxn modelId="{0CBBD68D-4569-42F1-99E8-17CC461A5627}" type="presParOf" srcId="{1364C694-A32F-4B5B-B387-7EA9FC0FC4DA}" destId="{EF03B4DA-5636-4E9F-BE12-C8EA6C5BB304}" srcOrd="2" destOrd="0" presId="urn:microsoft.com/office/officeart/2005/8/layout/orgChart1"/>
    <dgm:cxn modelId="{6773F158-1075-4A8D-9114-9F83F03B63CB}" type="presParOf" srcId="{67157A28-577D-4CD8-9CC3-79C53D74A1A1}" destId="{CD0A6C0A-77E3-4D65-BB73-25C28FC8A3E5}" srcOrd="2" destOrd="0" presId="urn:microsoft.com/office/officeart/2005/8/layout/orgChart1"/>
    <dgm:cxn modelId="{088AC6A4-6975-4607-9CDF-5E700340698C}" type="presParOf" srcId="{67157A28-577D-4CD8-9CC3-79C53D74A1A1}" destId="{5DA6CC79-8142-4945-BEDB-780FBC78C79C}" srcOrd="3" destOrd="0" presId="urn:microsoft.com/office/officeart/2005/8/layout/orgChart1"/>
    <dgm:cxn modelId="{6D396782-10C6-448F-B906-FA8E644269BA}" type="presParOf" srcId="{5DA6CC79-8142-4945-BEDB-780FBC78C79C}" destId="{D0BAA93D-AAAB-49C0-BBBF-4D5EA320EEDE}" srcOrd="0" destOrd="0" presId="urn:microsoft.com/office/officeart/2005/8/layout/orgChart1"/>
    <dgm:cxn modelId="{F2C10FA1-32B1-453F-B0A6-0F30AA7CA1BE}" type="presParOf" srcId="{D0BAA93D-AAAB-49C0-BBBF-4D5EA320EEDE}" destId="{54484A6A-AE3F-4842-9E42-3FF26CD49EF3}" srcOrd="0" destOrd="0" presId="urn:microsoft.com/office/officeart/2005/8/layout/orgChart1"/>
    <dgm:cxn modelId="{FB5952B7-4FF2-4067-95A5-CAEDE32F9675}" type="presParOf" srcId="{D0BAA93D-AAAB-49C0-BBBF-4D5EA320EEDE}" destId="{67355DFC-185D-47FC-B6A9-773570BBEB7A}" srcOrd="1" destOrd="0" presId="urn:microsoft.com/office/officeart/2005/8/layout/orgChart1"/>
    <dgm:cxn modelId="{1912715D-1EB4-4F97-9C87-3C051E8872A1}" type="presParOf" srcId="{5DA6CC79-8142-4945-BEDB-780FBC78C79C}" destId="{B9A2E1C1-CE4E-4BF9-A82C-E3B69F497C06}" srcOrd="1" destOrd="0" presId="urn:microsoft.com/office/officeart/2005/8/layout/orgChart1"/>
    <dgm:cxn modelId="{1968934F-3604-4958-9D20-21DAE13AD3D2}" type="presParOf" srcId="{B9A2E1C1-CE4E-4BF9-A82C-E3B69F497C06}" destId="{5F43377A-1AD2-40AB-864C-9D2EB42135A7}" srcOrd="0" destOrd="0" presId="urn:microsoft.com/office/officeart/2005/8/layout/orgChart1"/>
    <dgm:cxn modelId="{315F382E-F61F-4035-8EAC-6CB5A185892D}" type="presParOf" srcId="{B9A2E1C1-CE4E-4BF9-A82C-E3B69F497C06}" destId="{A67C3F49-03EB-44C8-8907-D975FA3963F0}" srcOrd="1" destOrd="0" presId="urn:microsoft.com/office/officeart/2005/8/layout/orgChart1"/>
    <dgm:cxn modelId="{190C094E-E724-4F2E-9CC5-5FBC41BBC104}" type="presParOf" srcId="{A67C3F49-03EB-44C8-8907-D975FA3963F0}" destId="{15D9F7B0-374A-4C01-9341-34C744A1FD67}" srcOrd="0" destOrd="0" presId="urn:microsoft.com/office/officeart/2005/8/layout/orgChart1"/>
    <dgm:cxn modelId="{2C752ECC-6157-4C36-9DD2-73E8B9F493C7}" type="presParOf" srcId="{15D9F7B0-374A-4C01-9341-34C744A1FD67}" destId="{FCD5617F-E004-4DDE-BD12-D8EFE38A7F23}" srcOrd="0" destOrd="0" presId="urn:microsoft.com/office/officeart/2005/8/layout/orgChart1"/>
    <dgm:cxn modelId="{696A28EB-4A7F-4A76-8D87-340E654D5493}" type="presParOf" srcId="{15D9F7B0-374A-4C01-9341-34C744A1FD67}" destId="{9BDB4230-1E1C-412D-953A-65178008DE58}" srcOrd="1" destOrd="0" presId="urn:microsoft.com/office/officeart/2005/8/layout/orgChart1"/>
    <dgm:cxn modelId="{1718719D-6C51-4E1E-A1CF-744BE19EB5FA}" type="presParOf" srcId="{A67C3F49-03EB-44C8-8907-D975FA3963F0}" destId="{B2316865-415D-4078-8280-4E280032A04B}" srcOrd="1" destOrd="0" presId="urn:microsoft.com/office/officeart/2005/8/layout/orgChart1"/>
    <dgm:cxn modelId="{683E296C-8A24-46C2-99CF-2D4030900712}" type="presParOf" srcId="{A67C3F49-03EB-44C8-8907-D975FA3963F0}" destId="{6E395E06-6302-4B50-9BB9-4098F46C9C32}" srcOrd="2" destOrd="0" presId="urn:microsoft.com/office/officeart/2005/8/layout/orgChart1"/>
    <dgm:cxn modelId="{1AEE54C1-5914-436A-A969-128D3897E2E4}" type="presParOf" srcId="{5DA6CC79-8142-4945-BEDB-780FBC78C79C}" destId="{08666B95-BCFD-45A3-9451-9F288FC62D7E}" srcOrd="2" destOrd="0" presId="urn:microsoft.com/office/officeart/2005/8/layout/orgChart1"/>
    <dgm:cxn modelId="{C754F26E-2D69-4F86-998C-C4F1F3E398A3}" type="presParOf" srcId="{67157A28-577D-4CD8-9CC3-79C53D74A1A1}" destId="{BCCC7753-E6FE-4111-BDF8-FC638FE3CC34}" srcOrd="4" destOrd="0" presId="urn:microsoft.com/office/officeart/2005/8/layout/orgChart1"/>
    <dgm:cxn modelId="{80CA42A7-34C9-4E8C-ACF7-E17D74C26DB3}" type="presParOf" srcId="{67157A28-577D-4CD8-9CC3-79C53D74A1A1}" destId="{92A31AC6-5DCA-43AA-AF3A-55BB2535817C}" srcOrd="5" destOrd="0" presId="urn:microsoft.com/office/officeart/2005/8/layout/orgChart1"/>
    <dgm:cxn modelId="{F78A1F94-1E36-4CCE-8718-5BA3FE5519C7}" type="presParOf" srcId="{92A31AC6-5DCA-43AA-AF3A-55BB2535817C}" destId="{81D5E275-D44C-4B9D-8795-65473646F3F9}" srcOrd="0" destOrd="0" presId="urn:microsoft.com/office/officeart/2005/8/layout/orgChart1"/>
    <dgm:cxn modelId="{F700B229-0C5B-4FC1-A297-C8AF691C54F6}" type="presParOf" srcId="{81D5E275-D44C-4B9D-8795-65473646F3F9}" destId="{429B7EE4-710E-4CCE-8952-588DC507DDB9}" srcOrd="0" destOrd="0" presId="urn:microsoft.com/office/officeart/2005/8/layout/orgChart1"/>
    <dgm:cxn modelId="{6D858AB2-9189-464D-B4B3-6036C61C5406}" type="presParOf" srcId="{81D5E275-D44C-4B9D-8795-65473646F3F9}" destId="{2D510FB1-2990-463F-832B-C5E030C56A1E}" srcOrd="1" destOrd="0" presId="urn:microsoft.com/office/officeart/2005/8/layout/orgChart1"/>
    <dgm:cxn modelId="{D80BBCF7-47C9-4BAE-A7D9-79A8052C05C2}" type="presParOf" srcId="{92A31AC6-5DCA-43AA-AF3A-55BB2535817C}" destId="{FA997D7F-E114-40AA-866F-10B49618814E}" srcOrd="1" destOrd="0" presId="urn:microsoft.com/office/officeart/2005/8/layout/orgChart1"/>
    <dgm:cxn modelId="{2D5DFB5B-1F2C-4FEB-AAEE-A99999B34216}" type="presParOf" srcId="{FA997D7F-E114-40AA-866F-10B49618814E}" destId="{BF3FF5D2-5C52-4C0B-8C58-AA81E0394FED}" srcOrd="0" destOrd="0" presId="urn:microsoft.com/office/officeart/2005/8/layout/orgChart1"/>
    <dgm:cxn modelId="{01E3B2AD-DFD4-4C12-BB54-AF59587DB348}" type="presParOf" srcId="{FA997D7F-E114-40AA-866F-10B49618814E}" destId="{117A066C-9C2C-4F3D-8C36-0A4FC0A1C479}" srcOrd="1" destOrd="0" presId="urn:microsoft.com/office/officeart/2005/8/layout/orgChart1"/>
    <dgm:cxn modelId="{F37EA2DE-1E49-4B38-893E-E69390DC0633}" type="presParOf" srcId="{117A066C-9C2C-4F3D-8C36-0A4FC0A1C479}" destId="{797BBB57-20D5-4831-B59C-49BC665D728A}" srcOrd="0" destOrd="0" presId="urn:microsoft.com/office/officeart/2005/8/layout/orgChart1"/>
    <dgm:cxn modelId="{AC02BB48-9BB2-4F0A-B6DB-A05B5F607473}" type="presParOf" srcId="{797BBB57-20D5-4831-B59C-49BC665D728A}" destId="{2E894D4E-87B4-41B0-B458-CFB801E8722B}" srcOrd="0" destOrd="0" presId="urn:microsoft.com/office/officeart/2005/8/layout/orgChart1"/>
    <dgm:cxn modelId="{C038ADD7-13E8-444D-846C-1ADB0A9DACD1}" type="presParOf" srcId="{797BBB57-20D5-4831-B59C-49BC665D728A}" destId="{002BD360-4468-4AC5-B010-6B2671BA399A}" srcOrd="1" destOrd="0" presId="urn:microsoft.com/office/officeart/2005/8/layout/orgChart1"/>
    <dgm:cxn modelId="{65B21FA1-608B-406E-8915-38D6C20DFDF4}" type="presParOf" srcId="{117A066C-9C2C-4F3D-8C36-0A4FC0A1C479}" destId="{3D180E6C-28EE-4C3F-9531-76EA329BEC15}" srcOrd="1" destOrd="0" presId="urn:microsoft.com/office/officeart/2005/8/layout/orgChart1"/>
    <dgm:cxn modelId="{8BE1C989-0C6F-44C2-9675-887D8EDF18D4}" type="presParOf" srcId="{117A066C-9C2C-4F3D-8C36-0A4FC0A1C479}" destId="{C3ABC437-3BCD-4B12-B290-CF17206491BB}" srcOrd="2" destOrd="0" presId="urn:microsoft.com/office/officeart/2005/8/layout/orgChart1"/>
    <dgm:cxn modelId="{3CFD1D62-78DD-4F34-B23B-74845CD107E8}" type="presParOf" srcId="{92A31AC6-5DCA-43AA-AF3A-55BB2535817C}" destId="{5C71DB37-B284-4D7E-9575-29D7072FDF0A}" srcOrd="2" destOrd="0" presId="urn:microsoft.com/office/officeart/2005/8/layout/orgChart1"/>
    <dgm:cxn modelId="{441E1FA6-4458-438B-A667-BD27E5B344B1}" type="presParOf" srcId="{5A194DAB-4A6F-41E4-9E00-6E7AD9D672ED}" destId="{EC59F62B-71DE-4342-A284-C66AA8A6C559}" srcOrd="2" destOrd="0" presId="urn:microsoft.com/office/officeart/2005/8/layout/orgChart1"/>
    <dgm:cxn modelId="{83777E79-5863-47FB-9D95-190F08573BC7}" type="presParOf" srcId="{A2C6F1DC-7F7C-494D-A63A-84B659E4519A}" destId="{7E80E868-3D9A-4444-AB23-357E7474604A}" srcOrd="4" destOrd="0" presId="urn:microsoft.com/office/officeart/2005/8/layout/orgChart1"/>
    <dgm:cxn modelId="{DDEF36DF-034A-4EC8-99EE-6A2F25B66EA5}" type="presParOf" srcId="{A2C6F1DC-7F7C-494D-A63A-84B659E4519A}" destId="{38AE120C-BE3C-471A-B6A1-A571D2ACE3A3}" srcOrd="5" destOrd="0" presId="urn:microsoft.com/office/officeart/2005/8/layout/orgChart1"/>
    <dgm:cxn modelId="{A5BFC636-D7F0-47F3-9268-6E3701786750}" type="presParOf" srcId="{38AE120C-BE3C-471A-B6A1-A571D2ACE3A3}" destId="{90D9DB85-06DC-41F6-91E6-AB418496EB10}" srcOrd="0" destOrd="0" presId="urn:microsoft.com/office/officeart/2005/8/layout/orgChart1"/>
    <dgm:cxn modelId="{8DAD4FCC-FE79-441A-B5CF-DC0E3C51E431}" type="presParOf" srcId="{90D9DB85-06DC-41F6-91E6-AB418496EB10}" destId="{C16E571D-8239-4158-8735-74BAFA84D2BD}" srcOrd="0" destOrd="0" presId="urn:microsoft.com/office/officeart/2005/8/layout/orgChart1"/>
    <dgm:cxn modelId="{339C279C-DCE0-4CE5-A9CB-094D356F47B2}" type="presParOf" srcId="{90D9DB85-06DC-41F6-91E6-AB418496EB10}" destId="{87EDD5E6-5425-4FF8-82B2-24B306F26395}" srcOrd="1" destOrd="0" presId="urn:microsoft.com/office/officeart/2005/8/layout/orgChart1"/>
    <dgm:cxn modelId="{791BD1FF-37B5-4805-9BE9-AE44F16E769E}" type="presParOf" srcId="{38AE120C-BE3C-471A-B6A1-A571D2ACE3A3}" destId="{222CD46A-E930-4787-A721-04723E91698E}" srcOrd="1" destOrd="0" presId="urn:microsoft.com/office/officeart/2005/8/layout/orgChart1"/>
    <dgm:cxn modelId="{EF286E97-36A9-4D3A-9277-BBB85CADCF5E}" type="presParOf" srcId="{222CD46A-E930-4787-A721-04723E91698E}" destId="{15E42BCC-9F4E-4D00-8A66-686319762B41}" srcOrd="0" destOrd="0" presId="urn:microsoft.com/office/officeart/2005/8/layout/orgChart1"/>
    <dgm:cxn modelId="{3DCCF1D2-1EE7-4FA0-8E2E-1205D9A9DE9C}" type="presParOf" srcId="{222CD46A-E930-4787-A721-04723E91698E}" destId="{EB567DD4-64FD-4B9A-A2A0-184F79E60BB5}" srcOrd="1" destOrd="0" presId="urn:microsoft.com/office/officeart/2005/8/layout/orgChart1"/>
    <dgm:cxn modelId="{3682E1C5-7A94-4A15-8656-B200217DA36D}" type="presParOf" srcId="{EB567DD4-64FD-4B9A-A2A0-184F79E60BB5}" destId="{B3FB86DC-F339-4CEF-93BF-EF0CD1E20CFE}" srcOrd="0" destOrd="0" presId="urn:microsoft.com/office/officeart/2005/8/layout/orgChart1"/>
    <dgm:cxn modelId="{3AEB4DAC-CF97-454B-A4C7-6ADF638F99EE}" type="presParOf" srcId="{B3FB86DC-F339-4CEF-93BF-EF0CD1E20CFE}" destId="{9502F0FC-09CA-4C1F-8E0D-2D4A86BBA5E2}" srcOrd="0" destOrd="0" presId="urn:microsoft.com/office/officeart/2005/8/layout/orgChart1"/>
    <dgm:cxn modelId="{F31007DB-FF6D-4D07-AC83-8EF4EB94F1F2}" type="presParOf" srcId="{B3FB86DC-F339-4CEF-93BF-EF0CD1E20CFE}" destId="{E618A56E-4835-438D-9F46-24204A8FFE73}" srcOrd="1" destOrd="0" presId="urn:microsoft.com/office/officeart/2005/8/layout/orgChart1"/>
    <dgm:cxn modelId="{896F3E76-F551-493F-A6A5-A3D945F9D9F1}" type="presParOf" srcId="{EB567DD4-64FD-4B9A-A2A0-184F79E60BB5}" destId="{A7B63EA9-FE55-437B-BFD8-DB25F57E83A9}" srcOrd="1" destOrd="0" presId="urn:microsoft.com/office/officeart/2005/8/layout/orgChart1"/>
    <dgm:cxn modelId="{30EA4469-0115-4F56-B9E6-E69AB90F47A9}" type="presParOf" srcId="{A7B63EA9-FE55-437B-BFD8-DB25F57E83A9}" destId="{A8708176-F9D6-4153-BDB6-866389BBC7BA}" srcOrd="0" destOrd="0" presId="urn:microsoft.com/office/officeart/2005/8/layout/orgChart1"/>
    <dgm:cxn modelId="{506FE295-F1B6-4E53-9356-00DA1D047F0D}" type="presParOf" srcId="{A7B63EA9-FE55-437B-BFD8-DB25F57E83A9}" destId="{B3D414AE-BF16-4583-A502-5A712E24B826}" srcOrd="1" destOrd="0" presId="urn:microsoft.com/office/officeart/2005/8/layout/orgChart1"/>
    <dgm:cxn modelId="{32125881-7CFB-4302-B36A-78440029B5F8}" type="presParOf" srcId="{B3D414AE-BF16-4583-A502-5A712E24B826}" destId="{00F6E3F1-0D54-4C32-B0B5-D4F7EBDB807D}" srcOrd="0" destOrd="0" presId="urn:microsoft.com/office/officeart/2005/8/layout/orgChart1"/>
    <dgm:cxn modelId="{1FF8F982-CC22-4175-808D-382B8CAC75EC}" type="presParOf" srcId="{00F6E3F1-0D54-4C32-B0B5-D4F7EBDB807D}" destId="{27FA4652-69C0-4D57-8F06-72C75DE4BE0B}" srcOrd="0" destOrd="0" presId="urn:microsoft.com/office/officeart/2005/8/layout/orgChart1"/>
    <dgm:cxn modelId="{97205D18-FB83-49EA-9343-B12E1B3882BF}" type="presParOf" srcId="{00F6E3F1-0D54-4C32-B0B5-D4F7EBDB807D}" destId="{6F249562-6872-4745-B68A-73E954E10435}" srcOrd="1" destOrd="0" presId="urn:microsoft.com/office/officeart/2005/8/layout/orgChart1"/>
    <dgm:cxn modelId="{DF059CE6-5794-4BC9-8907-EC23131D66A0}" type="presParOf" srcId="{B3D414AE-BF16-4583-A502-5A712E24B826}" destId="{EBE00E8F-4716-4BEE-8E98-0B1A56C6B7D0}" srcOrd="1" destOrd="0" presId="urn:microsoft.com/office/officeart/2005/8/layout/orgChart1"/>
    <dgm:cxn modelId="{022429B4-F5CE-4C17-9FAB-060398F09C4B}" type="presParOf" srcId="{B3D414AE-BF16-4583-A502-5A712E24B826}" destId="{2C685149-B65E-4B3B-B5EA-9012033D2234}" srcOrd="2" destOrd="0" presId="urn:microsoft.com/office/officeart/2005/8/layout/orgChart1"/>
    <dgm:cxn modelId="{82ECB3ED-BA15-4F70-A860-758319983A39}" type="presParOf" srcId="{EB567DD4-64FD-4B9A-A2A0-184F79E60BB5}" destId="{538CB609-D60A-4B66-8EE7-A834672DCE98}" srcOrd="2" destOrd="0" presId="urn:microsoft.com/office/officeart/2005/8/layout/orgChart1"/>
    <dgm:cxn modelId="{D8E903B4-CDCC-4E3F-9296-4815EBCEBABF}" type="presParOf" srcId="{222CD46A-E930-4787-A721-04723E91698E}" destId="{76C293AC-54A1-4D66-A124-3616324D04E8}" srcOrd="2" destOrd="0" presId="urn:microsoft.com/office/officeart/2005/8/layout/orgChart1"/>
    <dgm:cxn modelId="{EC6997FC-56A2-4679-82CB-A4C442139A36}" type="presParOf" srcId="{222CD46A-E930-4787-A721-04723E91698E}" destId="{8F7A3F76-2E65-446F-9BD8-BE7BB97D047E}" srcOrd="3" destOrd="0" presId="urn:microsoft.com/office/officeart/2005/8/layout/orgChart1"/>
    <dgm:cxn modelId="{2C4FDD90-83C8-4DC3-B5EB-1DC3D6DD5167}" type="presParOf" srcId="{8F7A3F76-2E65-446F-9BD8-BE7BB97D047E}" destId="{CF7FF622-3A2F-42CF-A298-E60FAE5D5834}" srcOrd="0" destOrd="0" presId="urn:microsoft.com/office/officeart/2005/8/layout/orgChart1"/>
    <dgm:cxn modelId="{01ECDC24-02D5-46BC-AFDC-7888451DEE9C}" type="presParOf" srcId="{CF7FF622-3A2F-42CF-A298-E60FAE5D5834}" destId="{17338238-6E1D-4553-998E-DDF9D9FCBA8A}" srcOrd="0" destOrd="0" presId="urn:microsoft.com/office/officeart/2005/8/layout/orgChart1"/>
    <dgm:cxn modelId="{7B3D1DAD-FEFD-4164-969F-C6774512A018}" type="presParOf" srcId="{CF7FF622-3A2F-42CF-A298-E60FAE5D5834}" destId="{539339FF-6302-4A2F-BFE8-078E3DB0FBCD}" srcOrd="1" destOrd="0" presId="urn:microsoft.com/office/officeart/2005/8/layout/orgChart1"/>
    <dgm:cxn modelId="{62448CF2-5CDD-4781-9440-0677F18AE7DE}" type="presParOf" srcId="{8F7A3F76-2E65-446F-9BD8-BE7BB97D047E}" destId="{92075816-8BE5-46EB-898B-FAA6B2233144}" srcOrd="1" destOrd="0" presId="urn:microsoft.com/office/officeart/2005/8/layout/orgChart1"/>
    <dgm:cxn modelId="{735FF6E7-FEE3-44A4-9D44-FE216440B1C4}" type="presParOf" srcId="{92075816-8BE5-46EB-898B-FAA6B2233144}" destId="{AA88BEB1-4E6F-48EA-A483-541A26995DAB}" srcOrd="0" destOrd="0" presId="urn:microsoft.com/office/officeart/2005/8/layout/orgChart1"/>
    <dgm:cxn modelId="{F0216928-2B06-4554-8717-504DB40E57B0}" type="presParOf" srcId="{92075816-8BE5-46EB-898B-FAA6B2233144}" destId="{7C840273-EC25-43A8-90A4-40C2F26914C4}" srcOrd="1" destOrd="0" presId="urn:microsoft.com/office/officeart/2005/8/layout/orgChart1"/>
    <dgm:cxn modelId="{8E73CD27-5CBC-4341-8401-DC83C9BE7829}" type="presParOf" srcId="{7C840273-EC25-43A8-90A4-40C2F26914C4}" destId="{1CF14E5D-C1CA-4471-AF24-F52E7F06B1E6}" srcOrd="0" destOrd="0" presId="urn:microsoft.com/office/officeart/2005/8/layout/orgChart1"/>
    <dgm:cxn modelId="{EEF42EB1-0919-4F0D-A8E1-189E7209764E}" type="presParOf" srcId="{1CF14E5D-C1CA-4471-AF24-F52E7F06B1E6}" destId="{D5F05E88-BB38-4205-9BBD-2D355C802648}" srcOrd="0" destOrd="0" presId="urn:microsoft.com/office/officeart/2005/8/layout/orgChart1"/>
    <dgm:cxn modelId="{38669806-F4A8-485F-8BEC-77A3128790B0}" type="presParOf" srcId="{1CF14E5D-C1CA-4471-AF24-F52E7F06B1E6}" destId="{78091B05-98E8-4396-B1E1-D2D4DAFCE56A}" srcOrd="1" destOrd="0" presId="urn:microsoft.com/office/officeart/2005/8/layout/orgChart1"/>
    <dgm:cxn modelId="{ADBAAE4A-690C-4158-9D70-6EDBF993FE7C}" type="presParOf" srcId="{7C840273-EC25-43A8-90A4-40C2F26914C4}" destId="{6EE7189E-5543-4159-AB1E-576A2AE4B531}" srcOrd="1" destOrd="0" presId="urn:microsoft.com/office/officeart/2005/8/layout/orgChart1"/>
    <dgm:cxn modelId="{D7340421-43ED-4601-BCDD-CD574235BA39}" type="presParOf" srcId="{7C840273-EC25-43A8-90A4-40C2F26914C4}" destId="{B96CDB54-B69F-4BC0-8FAA-8746EFCD36C3}" srcOrd="2" destOrd="0" presId="urn:microsoft.com/office/officeart/2005/8/layout/orgChart1"/>
    <dgm:cxn modelId="{D842E703-579C-4EF0-914A-9082E094724A}" type="presParOf" srcId="{92075816-8BE5-46EB-898B-FAA6B2233144}" destId="{D96B2584-BF17-4242-81CB-4ABABAE061D4}" srcOrd="2" destOrd="0" presId="urn:microsoft.com/office/officeart/2005/8/layout/orgChart1"/>
    <dgm:cxn modelId="{7B75BC21-8E67-4891-9CB9-35C16CA27248}" type="presParOf" srcId="{92075816-8BE5-46EB-898B-FAA6B2233144}" destId="{11763D5F-3514-4C72-8888-B1510A9B4F2A}" srcOrd="3" destOrd="0" presId="urn:microsoft.com/office/officeart/2005/8/layout/orgChart1"/>
    <dgm:cxn modelId="{2CC8B011-F5FA-482A-9CB5-F6DA79EE93F1}" type="presParOf" srcId="{11763D5F-3514-4C72-8888-B1510A9B4F2A}" destId="{EB9809E6-1496-449C-92BA-33C8C549E4F3}" srcOrd="0" destOrd="0" presId="urn:microsoft.com/office/officeart/2005/8/layout/orgChart1"/>
    <dgm:cxn modelId="{35370069-DC29-4D18-A418-E6EDB3AE8396}" type="presParOf" srcId="{EB9809E6-1496-449C-92BA-33C8C549E4F3}" destId="{5EC5E5EF-D4E8-4ABD-A8F5-21DFC897A58A}" srcOrd="0" destOrd="0" presId="urn:microsoft.com/office/officeart/2005/8/layout/orgChart1"/>
    <dgm:cxn modelId="{89B6852C-0156-420A-9C6D-51070BEB482B}" type="presParOf" srcId="{EB9809E6-1496-449C-92BA-33C8C549E4F3}" destId="{9EB7548D-AD85-4D78-BFE0-6863C93B6419}" srcOrd="1" destOrd="0" presId="urn:microsoft.com/office/officeart/2005/8/layout/orgChart1"/>
    <dgm:cxn modelId="{A238FC24-F10C-48D2-BDE5-7EF9F62B4E54}" type="presParOf" srcId="{11763D5F-3514-4C72-8888-B1510A9B4F2A}" destId="{9FA0873D-58A5-4F39-9E6E-83ABBEB2FAF7}" srcOrd="1" destOrd="0" presId="urn:microsoft.com/office/officeart/2005/8/layout/orgChart1"/>
    <dgm:cxn modelId="{7C997B4F-B1AE-40DB-A5CC-4B5030BC77FA}" type="presParOf" srcId="{11763D5F-3514-4C72-8888-B1510A9B4F2A}" destId="{31D2AE4C-1F5F-4526-ABA8-792DDB5BB07D}" srcOrd="2" destOrd="0" presId="urn:microsoft.com/office/officeart/2005/8/layout/orgChart1"/>
    <dgm:cxn modelId="{31C480CE-EA1E-487F-BF49-74E412724B3F}" type="presParOf" srcId="{8F7A3F76-2E65-446F-9BD8-BE7BB97D047E}" destId="{BEA4BF83-85C9-4C82-918E-F7D033AD8E71}" srcOrd="2" destOrd="0" presId="urn:microsoft.com/office/officeart/2005/8/layout/orgChart1"/>
    <dgm:cxn modelId="{8D6A20B4-D5D2-4899-B868-BD04F25596DF}" type="presParOf" srcId="{222CD46A-E930-4787-A721-04723E91698E}" destId="{EE497841-D639-4FE5-A0A2-BB8790E38A5E}" srcOrd="4" destOrd="0" presId="urn:microsoft.com/office/officeart/2005/8/layout/orgChart1"/>
    <dgm:cxn modelId="{888E82E0-CBFD-4102-BF71-C900BF281FC5}" type="presParOf" srcId="{222CD46A-E930-4787-A721-04723E91698E}" destId="{AB776786-2CC8-488C-A8D3-83F9FD7BADE3}" srcOrd="5" destOrd="0" presId="urn:microsoft.com/office/officeart/2005/8/layout/orgChart1"/>
    <dgm:cxn modelId="{114C3A97-9340-4A98-B67B-02877E3E4D6D}" type="presParOf" srcId="{AB776786-2CC8-488C-A8D3-83F9FD7BADE3}" destId="{E9FA93C9-3D4C-4548-A439-843BDE4580D0}" srcOrd="0" destOrd="0" presId="urn:microsoft.com/office/officeart/2005/8/layout/orgChart1"/>
    <dgm:cxn modelId="{BBE22B19-25A5-4194-B2A4-282AD663C8C9}" type="presParOf" srcId="{E9FA93C9-3D4C-4548-A439-843BDE4580D0}" destId="{E9633681-B840-401B-A92F-FB9C563B84D5}" srcOrd="0" destOrd="0" presId="urn:microsoft.com/office/officeart/2005/8/layout/orgChart1"/>
    <dgm:cxn modelId="{FC52F590-02D9-4480-B199-DF954B5FFE9E}" type="presParOf" srcId="{E9FA93C9-3D4C-4548-A439-843BDE4580D0}" destId="{A90D2D1E-7DE0-4B56-8CE9-CF6B874A7A00}" srcOrd="1" destOrd="0" presId="urn:microsoft.com/office/officeart/2005/8/layout/orgChart1"/>
    <dgm:cxn modelId="{44F42C02-5B21-443A-83F9-7DEFC9253AF4}" type="presParOf" srcId="{AB776786-2CC8-488C-A8D3-83F9FD7BADE3}" destId="{6C7049E9-90E0-463B-8021-FD2760FA6AE7}" srcOrd="1" destOrd="0" presId="urn:microsoft.com/office/officeart/2005/8/layout/orgChart1"/>
    <dgm:cxn modelId="{1004F0CD-CCB0-436E-83DC-AC2D77B44057}" type="presParOf" srcId="{AB776786-2CC8-488C-A8D3-83F9FD7BADE3}" destId="{6AFB645F-B41E-4C01-B68D-FB2891A7CE34}" srcOrd="2" destOrd="0" presId="urn:microsoft.com/office/officeart/2005/8/layout/orgChart1"/>
    <dgm:cxn modelId="{44F884D7-E16A-4C9E-B21B-AF8D48D66590}" type="presParOf" srcId="{38AE120C-BE3C-471A-B6A1-A571D2ACE3A3}" destId="{62E998B2-1681-402A-BE39-304BDE341D15}" srcOrd="2" destOrd="0" presId="urn:microsoft.com/office/officeart/2005/8/layout/orgChart1"/>
    <dgm:cxn modelId="{2EC4675A-3A7D-4C96-9EA8-3E2EBEF1238D}" type="presParOf" srcId="{A2C6F1DC-7F7C-494D-A63A-84B659E4519A}" destId="{484AC300-B364-4410-9139-DB02EE4C3AF6}" srcOrd="6" destOrd="0" presId="urn:microsoft.com/office/officeart/2005/8/layout/orgChart1"/>
    <dgm:cxn modelId="{3FD60C27-4F7D-43CA-ABE9-81E06A0CDCEC}" type="presParOf" srcId="{A2C6F1DC-7F7C-494D-A63A-84B659E4519A}" destId="{87B2EC10-7C1A-4EDB-9C29-AF88709EF0AF}" srcOrd="7" destOrd="0" presId="urn:microsoft.com/office/officeart/2005/8/layout/orgChart1"/>
    <dgm:cxn modelId="{43680445-4631-4E51-8EB6-6982E0899A11}" type="presParOf" srcId="{87B2EC10-7C1A-4EDB-9C29-AF88709EF0AF}" destId="{092A21B8-4134-45F7-9FAB-ACF3F3C420CF}" srcOrd="0" destOrd="0" presId="urn:microsoft.com/office/officeart/2005/8/layout/orgChart1"/>
    <dgm:cxn modelId="{3B6157F9-57F7-4041-A639-9AD0F67EF32E}" type="presParOf" srcId="{092A21B8-4134-45F7-9FAB-ACF3F3C420CF}" destId="{7C9A67AB-59DD-4F3A-AB11-09E827BCF202}" srcOrd="0" destOrd="0" presId="urn:microsoft.com/office/officeart/2005/8/layout/orgChart1"/>
    <dgm:cxn modelId="{4A5612F7-FCFD-4552-B5F9-071C9594734C}" type="presParOf" srcId="{092A21B8-4134-45F7-9FAB-ACF3F3C420CF}" destId="{F6B59F33-2EE5-46EB-AEF5-905E4AEBD18A}" srcOrd="1" destOrd="0" presId="urn:microsoft.com/office/officeart/2005/8/layout/orgChart1"/>
    <dgm:cxn modelId="{1B96DD5A-30A1-4AC6-8BA4-A7BECF63A0B4}" type="presParOf" srcId="{87B2EC10-7C1A-4EDB-9C29-AF88709EF0AF}" destId="{01D10240-7569-418C-A77B-CB2ADD122807}" srcOrd="1" destOrd="0" presId="urn:microsoft.com/office/officeart/2005/8/layout/orgChart1"/>
    <dgm:cxn modelId="{3099CC20-21FE-456F-997B-9433E0F14B50}" type="presParOf" srcId="{01D10240-7569-418C-A77B-CB2ADD122807}" destId="{290D228A-3504-45A1-AB6D-F6343C3308CD}" srcOrd="0" destOrd="0" presId="urn:microsoft.com/office/officeart/2005/8/layout/orgChart1"/>
    <dgm:cxn modelId="{9B9B3951-0200-48FE-B1FA-87ACDD5BBF94}" type="presParOf" srcId="{01D10240-7569-418C-A77B-CB2ADD122807}" destId="{C064D498-BABA-43A3-A409-C7AE8AA68BB8}" srcOrd="1" destOrd="0" presId="urn:microsoft.com/office/officeart/2005/8/layout/orgChart1"/>
    <dgm:cxn modelId="{EF2287BD-7431-4723-8375-CB67202EB2E9}" type="presParOf" srcId="{C064D498-BABA-43A3-A409-C7AE8AA68BB8}" destId="{EA27D8EB-891E-413C-A42A-23483FFD0FB0}" srcOrd="0" destOrd="0" presId="urn:microsoft.com/office/officeart/2005/8/layout/orgChart1"/>
    <dgm:cxn modelId="{A8EF3BC7-0DE2-4A73-951F-3FFD5EEEA5E9}" type="presParOf" srcId="{EA27D8EB-891E-413C-A42A-23483FFD0FB0}" destId="{7D5CBC77-AC54-4809-969A-49ED4893B5E6}" srcOrd="0" destOrd="0" presId="urn:microsoft.com/office/officeart/2005/8/layout/orgChart1"/>
    <dgm:cxn modelId="{4EC5570F-1B22-4148-B918-DE4C8DA0B381}" type="presParOf" srcId="{EA27D8EB-891E-413C-A42A-23483FFD0FB0}" destId="{ADEAF730-7D0E-405E-B714-6DAEBD2EC631}" srcOrd="1" destOrd="0" presId="urn:microsoft.com/office/officeart/2005/8/layout/orgChart1"/>
    <dgm:cxn modelId="{955BC8F7-4B32-4E55-9099-09669DA1F259}" type="presParOf" srcId="{C064D498-BABA-43A3-A409-C7AE8AA68BB8}" destId="{47AB39C4-82BE-4753-A7EB-EBEC7B5E7CDD}" srcOrd="1" destOrd="0" presId="urn:microsoft.com/office/officeart/2005/8/layout/orgChart1"/>
    <dgm:cxn modelId="{2798B820-DBE4-43D8-B083-1C2C057D2968}" type="presParOf" srcId="{C064D498-BABA-43A3-A409-C7AE8AA68BB8}" destId="{84CD7AE7-F858-426A-ACFD-6BEC37FC5739}" srcOrd="2" destOrd="0" presId="urn:microsoft.com/office/officeart/2005/8/layout/orgChart1"/>
    <dgm:cxn modelId="{0ED578E2-9FE7-46A8-ABA5-94A26E90D90B}" type="presParOf" srcId="{01D10240-7569-418C-A77B-CB2ADD122807}" destId="{AC645D01-D43F-4BDA-8E80-BB9C4344B78A}" srcOrd="2" destOrd="0" presId="urn:microsoft.com/office/officeart/2005/8/layout/orgChart1"/>
    <dgm:cxn modelId="{8C358052-9FEA-48B0-A282-7ADC81E45761}" type="presParOf" srcId="{01D10240-7569-418C-A77B-CB2ADD122807}" destId="{CBD88C37-88A6-4552-874B-077D6D92AAA2}" srcOrd="3" destOrd="0" presId="urn:microsoft.com/office/officeart/2005/8/layout/orgChart1"/>
    <dgm:cxn modelId="{11893260-2B73-4E34-B0C7-37D6671590C2}" type="presParOf" srcId="{CBD88C37-88A6-4552-874B-077D6D92AAA2}" destId="{89452F35-88D1-4A93-B4CE-9E3853D8FB25}" srcOrd="0" destOrd="0" presId="urn:microsoft.com/office/officeart/2005/8/layout/orgChart1"/>
    <dgm:cxn modelId="{056D914A-9CE9-4252-923A-8302F1D678D9}" type="presParOf" srcId="{89452F35-88D1-4A93-B4CE-9E3853D8FB25}" destId="{178119A4-25C4-4978-B03D-8D592B23F85A}" srcOrd="0" destOrd="0" presId="urn:microsoft.com/office/officeart/2005/8/layout/orgChart1"/>
    <dgm:cxn modelId="{45C84CD0-A9A6-4E7D-A0C9-AC2BACB7520C}" type="presParOf" srcId="{89452F35-88D1-4A93-B4CE-9E3853D8FB25}" destId="{E932B324-4524-4515-9A19-58BA724E6E3E}" srcOrd="1" destOrd="0" presId="urn:microsoft.com/office/officeart/2005/8/layout/orgChart1"/>
    <dgm:cxn modelId="{B496F432-0166-4278-91FC-18CF88147AB3}" type="presParOf" srcId="{CBD88C37-88A6-4552-874B-077D6D92AAA2}" destId="{ACFED9B3-0264-4AC1-B95F-FFD4AA18B879}" srcOrd="1" destOrd="0" presId="urn:microsoft.com/office/officeart/2005/8/layout/orgChart1"/>
    <dgm:cxn modelId="{22C07BB6-1288-4571-95B4-4F5F0D6135A1}" type="presParOf" srcId="{CBD88C37-88A6-4552-874B-077D6D92AAA2}" destId="{F91C7166-125D-4FBF-9F10-016F62F729EC}" srcOrd="2" destOrd="0" presId="urn:microsoft.com/office/officeart/2005/8/layout/orgChart1"/>
    <dgm:cxn modelId="{5C67FE31-36D5-4544-9CE5-B122784D8DAE}" type="presParOf" srcId="{01D10240-7569-418C-A77B-CB2ADD122807}" destId="{49815CA2-1626-4C87-9216-5B5783CE387A}" srcOrd="4" destOrd="0" presId="urn:microsoft.com/office/officeart/2005/8/layout/orgChart1"/>
    <dgm:cxn modelId="{D4511164-2130-4E7C-9C4B-7E674301E248}" type="presParOf" srcId="{01D10240-7569-418C-A77B-CB2ADD122807}" destId="{39829A6B-14B7-44CC-B617-4FA56B53A2E6}" srcOrd="5" destOrd="0" presId="urn:microsoft.com/office/officeart/2005/8/layout/orgChart1"/>
    <dgm:cxn modelId="{AEB7F1FC-DC57-4131-BEC6-6DDA97928995}" type="presParOf" srcId="{39829A6B-14B7-44CC-B617-4FA56B53A2E6}" destId="{D7D92077-ED5B-4D32-8FEC-D42ACE3B28B5}" srcOrd="0" destOrd="0" presId="urn:microsoft.com/office/officeart/2005/8/layout/orgChart1"/>
    <dgm:cxn modelId="{A7876D17-3C35-451B-89E1-4C3CE9F92B87}" type="presParOf" srcId="{D7D92077-ED5B-4D32-8FEC-D42ACE3B28B5}" destId="{932BC064-B226-485A-A324-BA22FF62155D}" srcOrd="0" destOrd="0" presId="urn:microsoft.com/office/officeart/2005/8/layout/orgChart1"/>
    <dgm:cxn modelId="{D6CF1AE5-5AE5-4CE5-98ED-8BA10B5F5B97}" type="presParOf" srcId="{D7D92077-ED5B-4D32-8FEC-D42ACE3B28B5}" destId="{CB207531-782A-4F0D-84F0-B53840D8D6DE}" srcOrd="1" destOrd="0" presId="urn:microsoft.com/office/officeart/2005/8/layout/orgChart1"/>
    <dgm:cxn modelId="{74CDE6A1-CC34-46C9-AC26-803CF8F3E4B2}" type="presParOf" srcId="{39829A6B-14B7-44CC-B617-4FA56B53A2E6}" destId="{9BD58198-001A-4E18-A7A8-B4CC8AADE9CC}" srcOrd="1" destOrd="0" presId="urn:microsoft.com/office/officeart/2005/8/layout/orgChart1"/>
    <dgm:cxn modelId="{BFC71F6C-53AE-4DE5-9C80-143BAD58A753}" type="presParOf" srcId="{39829A6B-14B7-44CC-B617-4FA56B53A2E6}" destId="{E6D3F39A-6FB9-4078-8DBA-1FA3703BDF01}" srcOrd="2" destOrd="0" presId="urn:microsoft.com/office/officeart/2005/8/layout/orgChart1"/>
    <dgm:cxn modelId="{305195B9-E247-478A-99AA-F03B90E3B5E6}" type="presParOf" srcId="{01D10240-7569-418C-A77B-CB2ADD122807}" destId="{E85A2C32-AEF2-49B4-B12A-93D0A642A419}" srcOrd="6" destOrd="0" presId="urn:microsoft.com/office/officeart/2005/8/layout/orgChart1"/>
    <dgm:cxn modelId="{16C74813-6A00-4FCB-8C17-86A94C04A83E}" type="presParOf" srcId="{01D10240-7569-418C-A77B-CB2ADD122807}" destId="{9C2FFD7F-326C-4BB7-946F-81C51791EF4F}" srcOrd="7" destOrd="0" presId="urn:microsoft.com/office/officeart/2005/8/layout/orgChart1"/>
    <dgm:cxn modelId="{FFE0D6DD-F5FC-4F75-844E-375A0C77EB9D}" type="presParOf" srcId="{9C2FFD7F-326C-4BB7-946F-81C51791EF4F}" destId="{A535F1AC-0900-41B4-AE4B-74D891CA0B3E}" srcOrd="0" destOrd="0" presId="urn:microsoft.com/office/officeart/2005/8/layout/orgChart1"/>
    <dgm:cxn modelId="{E5C17A60-03B1-43EB-AD4B-464864FFDD2A}" type="presParOf" srcId="{A535F1AC-0900-41B4-AE4B-74D891CA0B3E}" destId="{1B54BC27-CDA8-425E-8D44-E0D923DD41A1}" srcOrd="0" destOrd="0" presId="urn:microsoft.com/office/officeart/2005/8/layout/orgChart1"/>
    <dgm:cxn modelId="{2E02E106-CDB6-4473-A2EB-ACD191B412A9}" type="presParOf" srcId="{A535F1AC-0900-41B4-AE4B-74D891CA0B3E}" destId="{21DB4F3D-1372-4E75-9B4B-01E278E62FC2}" srcOrd="1" destOrd="0" presId="urn:microsoft.com/office/officeart/2005/8/layout/orgChart1"/>
    <dgm:cxn modelId="{47CA6B7F-4AAE-4787-BEFA-A91EA0BBA968}" type="presParOf" srcId="{9C2FFD7F-326C-4BB7-946F-81C51791EF4F}" destId="{CF00744D-2373-4C65-908C-1E4E922BD9B1}" srcOrd="1" destOrd="0" presId="urn:microsoft.com/office/officeart/2005/8/layout/orgChart1"/>
    <dgm:cxn modelId="{5B52500B-E2C0-4408-88E0-EBDCCFF11C47}" type="presParOf" srcId="{9C2FFD7F-326C-4BB7-946F-81C51791EF4F}" destId="{0BF17DFF-C774-4EDD-9C78-A83877EB880E}" srcOrd="2" destOrd="0" presId="urn:microsoft.com/office/officeart/2005/8/layout/orgChart1"/>
    <dgm:cxn modelId="{609FE1C6-2EB9-4088-8FA6-672BBEA4095E}" type="presParOf" srcId="{87B2EC10-7C1A-4EDB-9C29-AF88709EF0AF}" destId="{A29AD9B4-0979-47C9-94E9-94EA722CE81C}" srcOrd="2" destOrd="0" presId="urn:microsoft.com/office/officeart/2005/8/layout/orgChart1"/>
    <dgm:cxn modelId="{E9768B78-0281-494A-873A-21CF783C536A}" type="presParOf" srcId="{A2C6F1DC-7F7C-494D-A63A-84B659E4519A}" destId="{EF7CFC8A-A3F7-45CA-8333-1900F70A9A9F}" srcOrd="8" destOrd="0" presId="urn:microsoft.com/office/officeart/2005/8/layout/orgChart1"/>
    <dgm:cxn modelId="{B4D6D978-7C31-470C-8F53-DE490AB3695C}" type="presParOf" srcId="{A2C6F1DC-7F7C-494D-A63A-84B659E4519A}" destId="{00DFD53A-66B7-4E26-94C7-CBF5DA51EE7C}" srcOrd="9" destOrd="0" presId="urn:microsoft.com/office/officeart/2005/8/layout/orgChart1"/>
    <dgm:cxn modelId="{B6DC2C5E-38B8-49BE-90C8-C07F838511E6}" type="presParOf" srcId="{00DFD53A-66B7-4E26-94C7-CBF5DA51EE7C}" destId="{FDA8B79C-E748-4768-911F-DC2F3E762AFD}" srcOrd="0" destOrd="0" presId="urn:microsoft.com/office/officeart/2005/8/layout/orgChart1"/>
    <dgm:cxn modelId="{BDCDA240-E842-45B7-B23B-73B8976245BA}" type="presParOf" srcId="{FDA8B79C-E748-4768-911F-DC2F3E762AFD}" destId="{9F4145B1-78F0-41D4-9C3D-B1B89738A3D3}" srcOrd="0" destOrd="0" presId="urn:microsoft.com/office/officeart/2005/8/layout/orgChart1"/>
    <dgm:cxn modelId="{4D8FE029-4493-4C7F-BD0E-DC00C1A4D559}" type="presParOf" srcId="{FDA8B79C-E748-4768-911F-DC2F3E762AFD}" destId="{C9A1ABB2-19EA-403F-8CE0-38B54F4DFB02}" srcOrd="1" destOrd="0" presId="urn:microsoft.com/office/officeart/2005/8/layout/orgChart1"/>
    <dgm:cxn modelId="{08B12915-882D-4BE0-853B-FDAC80140509}" type="presParOf" srcId="{00DFD53A-66B7-4E26-94C7-CBF5DA51EE7C}" destId="{4FC2604B-7FE6-4DC7-BDC6-5E7DC3137069}" srcOrd="1" destOrd="0" presId="urn:microsoft.com/office/officeart/2005/8/layout/orgChart1"/>
    <dgm:cxn modelId="{6A1EBA8C-0FD8-48B1-A6F1-D3E811220F77}" type="presParOf" srcId="{4FC2604B-7FE6-4DC7-BDC6-5E7DC3137069}" destId="{38F3284C-4E40-4052-8EE3-DBBA945C16E0}" srcOrd="0" destOrd="0" presId="urn:microsoft.com/office/officeart/2005/8/layout/orgChart1"/>
    <dgm:cxn modelId="{E77CB699-170D-4EE5-BE53-2E34AF9E9860}" type="presParOf" srcId="{4FC2604B-7FE6-4DC7-BDC6-5E7DC3137069}" destId="{62A71A10-B84B-415A-B3B8-0D53CBF0EE3D}" srcOrd="1" destOrd="0" presId="urn:microsoft.com/office/officeart/2005/8/layout/orgChart1"/>
    <dgm:cxn modelId="{AF9EEDAC-98C7-4D8D-AE8B-C802EDF3B5AB}" type="presParOf" srcId="{62A71A10-B84B-415A-B3B8-0D53CBF0EE3D}" destId="{C17E1386-5B02-4A8F-9812-520DC98052B7}" srcOrd="0" destOrd="0" presId="urn:microsoft.com/office/officeart/2005/8/layout/orgChart1"/>
    <dgm:cxn modelId="{9AA5CCE4-E2F6-45B7-B546-A9F3E27001B1}" type="presParOf" srcId="{C17E1386-5B02-4A8F-9812-520DC98052B7}" destId="{2E71694D-C664-4CB5-8695-C66B3B39F0DF}" srcOrd="0" destOrd="0" presId="urn:microsoft.com/office/officeart/2005/8/layout/orgChart1"/>
    <dgm:cxn modelId="{4A562240-1CB1-4FE4-9D11-BBE95AE4E6FD}" type="presParOf" srcId="{C17E1386-5B02-4A8F-9812-520DC98052B7}" destId="{B7FF3C36-831C-48BA-967B-ABF18E20E827}" srcOrd="1" destOrd="0" presId="urn:microsoft.com/office/officeart/2005/8/layout/orgChart1"/>
    <dgm:cxn modelId="{D6D42A6A-DEB3-4F52-A6F3-1BC58A49C816}" type="presParOf" srcId="{62A71A10-B84B-415A-B3B8-0D53CBF0EE3D}" destId="{42147C04-CB04-4CED-A7B6-B89E6F4367D4}" srcOrd="1" destOrd="0" presId="urn:microsoft.com/office/officeart/2005/8/layout/orgChart1"/>
    <dgm:cxn modelId="{119DE9B0-A91A-4A1F-B5A5-3AE65FCD48E6}" type="presParOf" srcId="{62A71A10-B84B-415A-B3B8-0D53CBF0EE3D}" destId="{A27C559E-D07F-4BD0-8311-F7EA3F373B4A}" srcOrd="2" destOrd="0" presId="urn:microsoft.com/office/officeart/2005/8/layout/orgChart1"/>
    <dgm:cxn modelId="{A2C18084-2217-45DB-8FEF-8C9764ADA83C}" type="presParOf" srcId="{4FC2604B-7FE6-4DC7-BDC6-5E7DC3137069}" destId="{40226C54-0858-40FB-958E-E507176B0111}" srcOrd="2" destOrd="0" presId="urn:microsoft.com/office/officeart/2005/8/layout/orgChart1"/>
    <dgm:cxn modelId="{4A70DF5A-5B18-48C7-9D20-518530030A5F}" type="presParOf" srcId="{4FC2604B-7FE6-4DC7-BDC6-5E7DC3137069}" destId="{C9D30044-7AFD-4F3C-A2EA-0441536C502C}" srcOrd="3" destOrd="0" presId="urn:microsoft.com/office/officeart/2005/8/layout/orgChart1"/>
    <dgm:cxn modelId="{0675965F-82B4-44BB-8EA3-9589748C0357}" type="presParOf" srcId="{C9D30044-7AFD-4F3C-A2EA-0441536C502C}" destId="{6D7B1F89-70AD-4FE7-8CBD-55C450C25F44}" srcOrd="0" destOrd="0" presId="urn:microsoft.com/office/officeart/2005/8/layout/orgChart1"/>
    <dgm:cxn modelId="{6B626B60-261D-4880-9057-2EEDF1AC5CEA}" type="presParOf" srcId="{6D7B1F89-70AD-4FE7-8CBD-55C450C25F44}" destId="{3FCF624C-95C1-4246-9D1C-6E46245A0109}" srcOrd="0" destOrd="0" presId="urn:microsoft.com/office/officeart/2005/8/layout/orgChart1"/>
    <dgm:cxn modelId="{79797241-3D83-4EDB-AEA3-39410C3F0D64}" type="presParOf" srcId="{6D7B1F89-70AD-4FE7-8CBD-55C450C25F44}" destId="{8829D2BD-77FC-4FD3-990E-54E573FB355A}" srcOrd="1" destOrd="0" presId="urn:microsoft.com/office/officeart/2005/8/layout/orgChart1"/>
    <dgm:cxn modelId="{065CDC9E-77A6-471E-962B-560A9E4E1DAF}" type="presParOf" srcId="{C9D30044-7AFD-4F3C-A2EA-0441536C502C}" destId="{7CBCFBC9-B688-4F6E-A866-E55D3585C6F6}" srcOrd="1" destOrd="0" presId="urn:microsoft.com/office/officeart/2005/8/layout/orgChart1"/>
    <dgm:cxn modelId="{0F0336AE-8A19-4E55-9089-2184C42F784D}" type="presParOf" srcId="{C9D30044-7AFD-4F3C-A2EA-0441536C502C}" destId="{4C50A477-95DB-435B-BACC-4348BEA636E5}" srcOrd="2" destOrd="0" presId="urn:microsoft.com/office/officeart/2005/8/layout/orgChart1"/>
    <dgm:cxn modelId="{881AEB61-2E07-4421-8EA6-26AFDE8B06EF}" type="presParOf" srcId="{4FC2604B-7FE6-4DC7-BDC6-5E7DC3137069}" destId="{E4A812BD-425F-4C92-AB43-C3BF02D7E530}" srcOrd="4" destOrd="0" presId="urn:microsoft.com/office/officeart/2005/8/layout/orgChart1"/>
    <dgm:cxn modelId="{365C47CD-3F54-4A8F-B119-6C58A50F16E5}" type="presParOf" srcId="{4FC2604B-7FE6-4DC7-BDC6-5E7DC3137069}" destId="{665C332B-9ABC-4B70-A449-ABBA2A33C30F}" srcOrd="5" destOrd="0" presId="urn:microsoft.com/office/officeart/2005/8/layout/orgChart1"/>
    <dgm:cxn modelId="{45171A21-032D-4227-8891-4FE239AA8F72}" type="presParOf" srcId="{665C332B-9ABC-4B70-A449-ABBA2A33C30F}" destId="{C6AF80DD-8EC4-4DB5-9FE6-FD6D1A44B906}" srcOrd="0" destOrd="0" presId="urn:microsoft.com/office/officeart/2005/8/layout/orgChart1"/>
    <dgm:cxn modelId="{A54CBC07-C6E5-4A8E-ABC8-870616B8C56A}" type="presParOf" srcId="{C6AF80DD-8EC4-4DB5-9FE6-FD6D1A44B906}" destId="{ED46A91A-44A2-404E-A712-41C3C38517E9}" srcOrd="0" destOrd="0" presId="urn:microsoft.com/office/officeart/2005/8/layout/orgChart1"/>
    <dgm:cxn modelId="{2F8111D9-58CF-48A7-AA72-B141007FB1EC}" type="presParOf" srcId="{C6AF80DD-8EC4-4DB5-9FE6-FD6D1A44B906}" destId="{4A8AC932-6EC7-4024-8B23-5DDFFC5E13EC}" srcOrd="1" destOrd="0" presId="urn:microsoft.com/office/officeart/2005/8/layout/orgChart1"/>
    <dgm:cxn modelId="{DFD24BA2-3429-46D6-95CA-7ED1A9634EAC}" type="presParOf" srcId="{665C332B-9ABC-4B70-A449-ABBA2A33C30F}" destId="{FF1AA58A-186A-4263-9B6F-BD5ABE04FAF1}" srcOrd="1" destOrd="0" presId="urn:microsoft.com/office/officeart/2005/8/layout/orgChart1"/>
    <dgm:cxn modelId="{7408240B-E6FE-462B-B1EA-94C3BAB6B1F8}" type="presParOf" srcId="{665C332B-9ABC-4B70-A449-ABBA2A33C30F}" destId="{D9866CF8-71C7-46EE-82C0-5F35C931277E}" srcOrd="2" destOrd="0" presId="urn:microsoft.com/office/officeart/2005/8/layout/orgChart1"/>
    <dgm:cxn modelId="{DF224E18-050A-4C92-BFDD-3344992145B5}" type="presParOf" srcId="{4FC2604B-7FE6-4DC7-BDC6-5E7DC3137069}" destId="{64A6FC61-418F-4CF2-B7BF-6831433F31E0}" srcOrd="6" destOrd="0" presId="urn:microsoft.com/office/officeart/2005/8/layout/orgChart1"/>
    <dgm:cxn modelId="{CEE8C7E0-E905-49F9-AC85-C39577EEC964}" type="presParOf" srcId="{4FC2604B-7FE6-4DC7-BDC6-5E7DC3137069}" destId="{03E8B1AA-9C72-40E3-B5FC-B5220FB05E94}" srcOrd="7" destOrd="0" presId="urn:microsoft.com/office/officeart/2005/8/layout/orgChart1"/>
    <dgm:cxn modelId="{10CAC41E-15F7-41E0-884F-DBC931C80E59}" type="presParOf" srcId="{03E8B1AA-9C72-40E3-B5FC-B5220FB05E94}" destId="{26537B6B-F50B-45D7-9D11-38C25F09E3A6}" srcOrd="0" destOrd="0" presId="urn:microsoft.com/office/officeart/2005/8/layout/orgChart1"/>
    <dgm:cxn modelId="{1A8077E0-366A-4275-AFA8-2B7AB4EB221F}" type="presParOf" srcId="{26537B6B-F50B-45D7-9D11-38C25F09E3A6}" destId="{CBDA8B75-1187-4B66-B954-9301B6555F41}" srcOrd="0" destOrd="0" presId="urn:microsoft.com/office/officeart/2005/8/layout/orgChart1"/>
    <dgm:cxn modelId="{A4A0BEE4-4734-47EC-BFEE-C9985FEAEF05}" type="presParOf" srcId="{26537B6B-F50B-45D7-9D11-38C25F09E3A6}" destId="{3A8F63ED-24A4-49EF-802D-CFE2CE23AB01}" srcOrd="1" destOrd="0" presId="urn:microsoft.com/office/officeart/2005/8/layout/orgChart1"/>
    <dgm:cxn modelId="{A46C7557-A46C-41DE-B831-7C72564DDEE3}" type="presParOf" srcId="{03E8B1AA-9C72-40E3-B5FC-B5220FB05E94}" destId="{68806700-9158-4EFE-8396-2F3791DC12A2}" srcOrd="1" destOrd="0" presId="urn:microsoft.com/office/officeart/2005/8/layout/orgChart1"/>
    <dgm:cxn modelId="{A6A04B94-2B73-47B5-B55E-17D9CCDC9E8A}" type="presParOf" srcId="{03E8B1AA-9C72-40E3-B5FC-B5220FB05E94}" destId="{1014837E-14D2-4417-A015-2ECC788F2A66}" srcOrd="2" destOrd="0" presId="urn:microsoft.com/office/officeart/2005/8/layout/orgChart1"/>
    <dgm:cxn modelId="{E15F751B-1885-4175-AD7F-E0196EB8F9A4}" type="presParOf" srcId="{4FC2604B-7FE6-4DC7-BDC6-5E7DC3137069}" destId="{76E4A24B-A626-4D5E-BC19-AFDA81EDCBAE}" srcOrd="8" destOrd="0" presId="urn:microsoft.com/office/officeart/2005/8/layout/orgChart1"/>
    <dgm:cxn modelId="{FF70C721-5AFE-4227-8496-5940AF34E9DB}" type="presParOf" srcId="{4FC2604B-7FE6-4DC7-BDC6-5E7DC3137069}" destId="{F9EDAF47-3708-4D10-A0E0-37AA8A5A0157}" srcOrd="9" destOrd="0" presId="urn:microsoft.com/office/officeart/2005/8/layout/orgChart1"/>
    <dgm:cxn modelId="{F58F31E5-F7B9-43E7-A445-356A16F7D30C}" type="presParOf" srcId="{F9EDAF47-3708-4D10-A0E0-37AA8A5A0157}" destId="{C074842D-1EB2-439E-9308-CB623F90EA61}" srcOrd="0" destOrd="0" presId="urn:microsoft.com/office/officeart/2005/8/layout/orgChart1"/>
    <dgm:cxn modelId="{7B5D2280-714B-454E-BE5F-B7BCBA52BC6D}" type="presParOf" srcId="{C074842D-1EB2-439E-9308-CB623F90EA61}" destId="{1ABF2C0F-F729-4AF4-83FA-0592BBC5A5EB}" srcOrd="0" destOrd="0" presId="urn:microsoft.com/office/officeart/2005/8/layout/orgChart1"/>
    <dgm:cxn modelId="{A3C6A9C2-5A4B-4881-A1E9-7D274FE6BD4B}" type="presParOf" srcId="{C074842D-1EB2-439E-9308-CB623F90EA61}" destId="{F3AFBC48-C3DE-4887-BA9B-5EA5872BBCEE}" srcOrd="1" destOrd="0" presId="urn:microsoft.com/office/officeart/2005/8/layout/orgChart1"/>
    <dgm:cxn modelId="{D239FFE4-CB2B-4315-AA1D-70DC9A0EAC9C}" type="presParOf" srcId="{F9EDAF47-3708-4D10-A0E0-37AA8A5A0157}" destId="{812976F4-4336-46FF-981E-8AAC9FD74DCC}" srcOrd="1" destOrd="0" presId="urn:microsoft.com/office/officeart/2005/8/layout/orgChart1"/>
    <dgm:cxn modelId="{DFD75968-9304-4594-B464-91A59041F49E}" type="presParOf" srcId="{F9EDAF47-3708-4D10-A0E0-37AA8A5A0157}" destId="{DD2A88C2-B051-4E5B-8F5D-192CB8171F32}" srcOrd="2" destOrd="0" presId="urn:microsoft.com/office/officeart/2005/8/layout/orgChart1"/>
    <dgm:cxn modelId="{CDDD7FF9-83D7-4D88-961A-0399CAB200E4}" type="presParOf" srcId="{00DFD53A-66B7-4E26-94C7-CBF5DA51EE7C}" destId="{5628BA4F-D492-44E8-9324-49D9E8CAE37B}" srcOrd="2" destOrd="0" presId="urn:microsoft.com/office/officeart/2005/8/layout/orgChart1"/>
    <dgm:cxn modelId="{33A60071-6E62-43FB-8B7A-8B8F2203AE8C}" type="presParOf" srcId="{2B5D31FB-FA09-40EA-B6C6-58E7F63FEFC2}" destId="{8D768D43-754C-40D3-BF9C-EBB8146D9E3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E683D5-E52E-4E59-9C7D-1A03E93E7824}">
      <dsp:nvSpPr>
        <dsp:cNvPr id="0" name=""/>
        <dsp:cNvSpPr/>
      </dsp:nvSpPr>
      <dsp:spPr>
        <a:xfrm>
          <a:off x="43527" y="992206"/>
          <a:ext cx="1686707" cy="168670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9B0B25-0DA0-4D01-9F95-76A5204EB17A}">
      <dsp:nvSpPr>
        <dsp:cNvPr id="0" name=""/>
        <dsp:cNvSpPr/>
      </dsp:nvSpPr>
      <dsp:spPr>
        <a:xfrm>
          <a:off x="578949" y="2591576"/>
          <a:ext cx="1998057" cy="2127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Action Plan</a:t>
          </a:r>
          <a:endParaRPr lang="ar-EG" sz="24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Project Plan</a:t>
          </a:r>
          <a:endParaRPr lang="ar-EG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Production Plan</a:t>
          </a:r>
          <a:endParaRPr lang="ar-EG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Purchase Plan</a:t>
          </a:r>
          <a:endParaRPr lang="ar-EG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HR Plan</a:t>
          </a:r>
          <a:endParaRPr lang="ar-EG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Finance Plan</a:t>
          </a:r>
          <a:endParaRPr lang="ar-EG" sz="1800" kern="1200" dirty="0"/>
        </a:p>
      </dsp:txBody>
      <dsp:txXfrm>
        <a:off x="637470" y="2650097"/>
        <a:ext cx="1881015" cy="2010942"/>
      </dsp:txXfrm>
    </dsp:sp>
    <dsp:sp modelId="{ABD60BBF-5079-4530-AA8D-A75C72A7FE70}">
      <dsp:nvSpPr>
        <dsp:cNvPr id="0" name=""/>
        <dsp:cNvSpPr/>
      </dsp:nvSpPr>
      <dsp:spPr>
        <a:xfrm rot="76626">
          <a:off x="2098648" y="1664036"/>
          <a:ext cx="368550" cy="4052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EG" sz="1800" kern="1200"/>
        </a:p>
      </dsp:txBody>
      <dsp:txXfrm>
        <a:off x="2098662" y="1743862"/>
        <a:ext cx="257985" cy="243176"/>
      </dsp:txXfrm>
    </dsp:sp>
    <dsp:sp modelId="{3D6144E1-F8BE-4CE4-98BA-691C7B94788E}">
      <dsp:nvSpPr>
        <dsp:cNvPr id="0" name=""/>
        <dsp:cNvSpPr/>
      </dsp:nvSpPr>
      <dsp:spPr>
        <a:xfrm>
          <a:off x="2782974" y="985244"/>
          <a:ext cx="1686707" cy="182277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539B15-A336-4AD8-937E-A79793FDCE49}">
      <dsp:nvSpPr>
        <dsp:cNvPr id="0" name=""/>
        <dsp:cNvSpPr/>
      </dsp:nvSpPr>
      <dsp:spPr>
        <a:xfrm>
          <a:off x="3003723" y="2690818"/>
          <a:ext cx="2253762" cy="15393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Budgeting</a:t>
          </a:r>
          <a:endParaRPr lang="ar-EG" sz="18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Project Sales Budget</a:t>
          </a:r>
          <a:endParaRPr lang="ar-EG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Project Cost Budget</a:t>
          </a:r>
          <a:endParaRPr lang="ar-EG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Production Cost Budget</a:t>
          </a:r>
          <a:endParaRPr lang="ar-EG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Outsourcing (Alternatives)</a:t>
          </a:r>
          <a:endParaRPr lang="ar-EG" sz="1400" kern="1200" dirty="0"/>
        </a:p>
      </dsp:txBody>
      <dsp:txXfrm>
        <a:off x="3048810" y="2735905"/>
        <a:ext cx="2163588" cy="1449216"/>
      </dsp:txXfrm>
    </dsp:sp>
    <dsp:sp modelId="{7BC7F681-B513-4923-BD87-FF9EC3DA8720}">
      <dsp:nvSpPr>
        <dsp:cNvPr id="0" name=""/>
        <dsp:cNvSpPr/>
      </dsp:nvSpPr>
      <dsp:spPr>
        <a:xfrm rot="21442742">
          <a:off x="4763547" y="1635191"/>
          <a:ext cx="294326" cy="4052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EG" sz="1800" kern="1200"/>
        </a:p>
      </dsp:txBody>
      <dsp:txXfrm>
        <a:off x="4763593" y="1718268"/>
        <a:ext cx="206028" cy="243176"/>
      </dsp:txXfrm>
    </dsp:sp>
    <dsp:sp modelId="{954611C4-91ED-417C-B08A-FDB5A395C4E0}">
      <dsp:nvSpPr>
        <dsp:cNvPr id="0" name=""/>
        <dsp:cNvSpPr/>
      </dsp:nvSpPr>
      <dsp:spPr>
        <a:xfrm>
          <a:off x="5309736" y="937612"/>
          <a:ext cx="1686707" cy="168670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DB4BFF-B652-43DA-82B0-A9604EE9B03E}">
      <dsp:nvSpPr>
        <dsp:cNvPr id="0" name=""/>
        <dsp:cNvSpPr/>
      </dsp:nvSpPr>
      <dsp:spPr>
        <a:xfrm>
          <a:off x="5844533" y="2549050"/>
          <a:ext cx="2087317" cy="1963682"/>
        </a:xfrm>
        <a:prstGeom prst="roundRect">
          <a:avLst>
            <a:gd name="adj" fmla="val 10000"/>
          </a:avLst>
        </a:prstGeom>
        <a:solidFill>
          <a:srgbClr val="9ACD4C">
            <a:hueOff val="0"/>
            <a:satOff val="0"/>
            <a:lumOff val="0"/>
            <a:alphaOff val="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Communications</a:t>
          </a:r>
          <a:endParaRPr lang="ar-EG" sz="140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  <a:p>
          <a:pPr marL="0" lvl="0" indent="0" algn="l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• </a:t>
          </a:r>
          <a:r>
            <a:rPr lang="en-US" sz="14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Project Lifecycle</a:t>
          </a:r>
          <a:endParaRPr lang="ar-EG" sz="140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  <a:p>
          <a:pPr marL="0" lvl="0" indent="0" algn="l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• </a:t>
          </a:r>
          <a:r>
            <a:rPr lang="en-US" sz="14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Product Lifecycle</a:t>
          </a:r>
          <a:endParaRPr lang="ar-EG" sz="140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  <a:p>
          <a:pPr marL="0" lvl="0" indent="0" algn="l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• </a:t>
          </a:r>
          <a:r>
            <a:rPr lang="en-US" sz="14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Tasks &amp; Activities</a:t>
          </a:r>
          <a:endParaRPr lang="ar-EG" sz="140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  <a:p>
          <a:pPr marL="0" lvl="0" indent="0" algn="l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• </a:t>
          </a:r>
          <a:r>
            <a:rPr lang="en-US" sz="14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Documents  Lifecycle</a:t>
          </a:r>
          <a:endParaRPr lang="ar-EG" sz="140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  <a:p>
          <a:pPr marL="0" lvl="0" indent="0" algn="l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• </a:t>
          </a:r>
          <a:r>
            <a:rPr lang="en-US" sz="14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Privileges &amp; Permissions</a:t>
          </a:r>
          <a:endParaRPr lang="ar-EG" sz="140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5902047" y="2606564"/>
        <a:ext cx="1972289" cy="1848654"/>
      </dsp:txXfrm>
    </dsp:sp>
    <dsp:sp modelId="{AF3603E4-99FC-4C15-938E-50DB9F50881A}">
      <dsp:nvSpPr>
        <dsp:cNvPr id="0" name=""/>
        <dsp:cNvSpPr/>
      </dsp:nvSpPr>
      <dsp:spPr>
        <a:xfrm rot="21530801">
          <a:off x="7400876" y="1549127"/>
          <a:ext cx="404555" cy="4052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EG" sz="1800" kern="1200"/>
        </a:p>
      </dsp:txBody>
      <dsp:txXfrm>
        <a:off x="7400888" y="1631406"/>
        <a:ext cx="283189" cy="243176"/>
      </dsp:txXfrm>
    </dsp:sp>
    <dsp:sp modelId="{E2ACD819-D798-46E6-B7FB-3702C6B98146}">
      <dsp:nvSpPr>
        <dsp:cNvPr id="0" name=""/>
        <dsp:cNvSpPr/>
      </dsp:nvSpPr>
      <dsp:spPr>
        <a:xfrm>
          <a:off x="8152081" y="880390"/>
          <a:ext cx="1686707" cy="168670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DF4182-F334-46B2-A84C-05BFD80D8390}">
      <dsp:nvSpPr>
        <dsp:cNvPr id="0" name=""/>
        <dsp:cNvSpPr/>
      </dsp:nvSpPr>
      <dsp:spPr>
        <a:xfrm>
          <a:off x="8688422" y="2492487"/>
          <a:ext cx="1793780" cy="21953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Control</a:t>
          </a:r>
        </a:p>
        <a:p>
          <a:pPr marL="0" lvl="0" indent="0" algn="l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• BOQ Control</a:t>
          </a:r>
        </a:p>
        <a:p>
          <a:pPr marL="0" lvl="0" indent="0" algn="l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• Cost Price</a:t>
          </a:r>
          <a:endParaRPr lang="ar-EG" sz="1400" kern="1200" dirty="0"/>
        </a:p>
        <a:p>
          <a:pPr marL="0" lvl="0" indent="0" algn="l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• Inventory Turnover</a:t>
          </a:r>
          <a:endParaRPr lang="ar-EG" sz="1400" kern="1200" dirty="0"/>
        </a:p>
        <a:p>
          <a:pPr marL="0" lvl="0" indent="0" algn="l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• Alternative Study</a:t>
          </a:r>
          <a:endParaRPr lang="ar-EG" sz="1400" kern="1200" dirty="0"/>
        </a:p>
        <a:p>
          <a:pPr marL="0" lvl="0" indent="0" algn="l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• Gaps Analysis &amp; </a:t>
          </a:r>
        </a:p>
        <a:p>
          <a:pPr marL="0" lvl="0" indent="0" algn="l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  Recommendations</a:t>
          </a:r>
          <a:endParaRPr lang="ar-EG" sz="1400" kern="1200" dirty="0"/>
        </a:p>
      </dsp:txBody>
      <dsp:txXfrm>
        <a:off x="8740960" y="2545025"/>
        <a:ext cx="1688704" cy="20902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E4A24B-A626-4D5E-BC19-AFDA81EDCBAE}">
      <dsp:nvSpPr>
        <dsp:cNvPr id="0" name=""/>
        <dsp:cNvSpPr/>
      </dsp:nvSpPr>
      <dsp:spPr>
        <a:xfrm>
          <a:off x="9762786" y="1366375"/>
          <a:ext cx="232843" cy="2262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2520"/>
              </a:lnTo>
              <a:lnTo>
                <a:pt x="232843" y="22625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A6FC61-418F-4CF2-B7BF-6831433F31E0}">
      <dsp:nvSpPr>
        <dsp:cNvPr id="0" name=""/>
        <dsp:cNvSpPr/>
      </dsp:nvSpPr>
      <dsp:spPr>
        <a:xfrm>
          <a:off x="9762786" y="1366375"/>
          <a:ext cx="232843" cy="17757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5735"/>
              </a:lnTo>
              <a:lnTo>
                <a:pt x="232843" y="177573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812BD-425F-4C92-AB43-C3BF02D7E530}">
      <dsp:nvSpPr>
        <dsp:cNvPr id="0" name=""/>
        <dsp:cNvSpPr/>
      </dsp:nvSpPr>
      <dsp:spPr>
        <a:xfrm>
          <a:off x="9762786" y="1366375"/>
          <a:ext cx="232843" cy="12889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8950"/>
              </a:lnTo>
              <a:lnTo>
                <a:pt x="232843" y="128895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226C54-0858-40FB-958E-E507176B0111}">
      <dsp:nvSpPr>
        <dsp:cNvPr id="0" name=""/>
        <dsp:cNvSpPr/>
      </dsp:nvSpPr>
      <dsp:spPr>
        <a:xfrm>
          <a:off x="9762786" y="1366375"/>
          <a:ext cx="232843" cy="802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2166"/>
              </a:lnTo>
              <a:lnTo>
                <a:pt x="232843" y="8021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F3284C-4E40-4052-8EE3-DBBA945C16E0}">
      <dsp:nvSpPr>
        <dsp:cNvPr id="0" name=""/>
        <dsp:cNvSpPr/>
      </dsp:nvSpPr>
      <dsp:spPr>
        <a:xfrm>
          <a:off x="9762786" y="1366375"/>
          <a:ext cx="232843" cy="3153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5381"/>
              </a:lnTo>
              <a:lnTo>
                <a:pt x="232843" y="31538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7CFC8A-A3F7-45CA-8333-1900F70A9A9F}">
      <dsp:nvSpPr>
        <dsp:cNvPr id="0" name=""/>
        <dsp:cNvSpPr/>
      </dsp:nvSpPr>
      <dsp:spPr>
        <a:xfrm>
          <a:off x="5987174" y="630247"/>
          <a:ext cx="4396526" cy="143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989"/>
              </a:lnTo>
              <a:lnTo>
                <a:pt x="4396526" y="71989"/>
              </a:lnTo>
              <a:lnTo>
                <a:pt x="4396526" y="14397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5A2C32-AEF2-49B4-B12A-93D0A642A419}">
      <dsp:nvSpPr>
        <dsp:cNvPr id="0" name=""/>
        <dsp:cNvSpPr/>
      </dsp:nvSpPr>
      <dsp:spPr>
        <a:xfrm>
          <a:off x="7970588" y="1366375"/>
          <a:ext cx="443154" cy="17833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3352"/>
              </a:lnTo>
              <a:lnTo>
                <a:pt x="443154" y="178335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815CA2-1626-4C87-9216-5B5783CE387A}">
      <dsp:nvSpPr>
        <dsp:cNvPr id="0" name=""/>
        <dsp:cNvSpPr/>
      </dsp:nvSpPr>
      <dsp:spPr>
        <a:xfrm>
          <a:off x="7970588" y="1366375"/>
          <a:ext cx="443154" cy="1296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6568"/>
              </a:lnTo>
              <a:lnTo>
                <a:pt x="443154" y="129656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645D01-D43F-4BDA-8E80-BB9C4344B78A}">
      <dsp:nvSpPr>
        <dsp:cNvPr id="0" name=""/>
        <dsp:cNvSpPr/>
      </dsp:nvSpPr>
      <dsp:spPr>
        <a:xfrm>
          <a:off x="7970588" y="1366375"/>
          <a:ext cx="443154" cy="809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9783"/>
              </a:lnTo>
              <a:lnTo>
                <a:pt x="443154" y="80978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0D228A-3504-45A1-AB6D-F6343C3308CD}">
      <dsp:nvSpPr>
        <dsp:cNvPr id="0" name=""/>
        <dsp:cNvSpPr/>
      </dsp:nvSpPr>
      <dsp:spPr>
        <a:xfrm>
          <a:off x="7970588" y="1366375"/>
          <a:ext cx="443154" cy="3229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998"/>
              </a:lnTo>
              <a:lnTo>
                <a:pt x="443154" y="32299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4AC300-B364-4410-9139-DB02EE4C3AF6}">
      <dsp:nvSpPr>
        <dsp:cNvPr id="0" name=""/>
        <dsp:cNvSpPr/>
      </dsp:nvSpPr>
      <dsp:spPr>
        <a:xfrm>
          <a:off x="5987174" y="630247"/>
          <a:ext cx="2604329" cy="143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989"/>
              </a:lnTo>
              <a:lnTo>
                <a:pt x="2604329" y="71989"/>
              </a:lnTo>
              <a:lnTo>
                <a:pt x="2604329" y="14397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497841-D639-4FE5-A0A2-BB8790E38A5E}">
      <dsp:nvSpPr>
        <dsp:cNvPr id="0" name=""/>
        <dsp:cNvSpPr/>
      </dsp:nvSpPr>
      <dsp:spPr>
        <a:xfrm>
          <a:off x="5984502" y="946475"/>
          <a:ext cx="1264220" cy="411908"/>
        </a:xfrm>
        <a:custGeom>
          <a:avLst/>
          <a:gdLst/>
          <a:ahLst/>
          <a:cxnLst/>
          <a:rect l="0" t="0" r="0" b="0"/>
          <a:pathLst>
            <a:path>
              <a:moveTo>
                <a:pt x="0" y="411908"/>
              </a:moveTo>
              <a:lnTo>
                <a:pt x="1264220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B2584-BF17-4242-81CB-4ABABAE061D4}">
      <dsp:nvSpPr>
        <dsp:cNvPr id="0" name=""/>
        <dsp:cNvSpPr/>
      </dsp:nvSpPr>
      <dsp:spPr>
        <a:xfrm>
          <a:off x="6708742" y="1853159"/>
          <a:ext cx="102841" cy="802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2166"/>
              </a:lnTo>
              <a:lnTo>
                <a:pt x="102841" y="8021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88BEB1-4E6F-48EA-A483-541A26995DAB}">
      <dsp:nvSpPr>
        <dsp:cNvPr id="0" name=""/>
        <dsp:cNvSpPr/>
      </dsp:nvSpPr>
      <dsp:spPr>
        <a:xfrm>
          <a:off x="6708742" y="1853159"/>
          <a:ext cx="102841" cy="3153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5381"/>
              </a:lnTo>
              <a:lnTo>
                <a:pt x="102841" y="31538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C293AC-54A1-4D66-A124-3616324D04E8}">
      <dsp:nvSpPr>
        <dsp:cNvPr id="0" name=""/>
        <dsp:cNvSpPr/>
      </dsp:nvSpPr>
      <dsp:spPr>
        <a:xfrm>
          <a:off x="5984502" y="1358384"/>
          <a:ext cx="998484" cy="1519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980"/>
              </a:lnTo>
              <a:lnTo>
                <a:pt x="998484" y="79980"/>
              </a:lnTo>
              <a:lnTo>
                <a:pt x="998484" y="15196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708176-F9D6-4153-BDB6-866389BBC7BA}">
      <dsp:nvSpPr>
        <dsp:cNvPr id="0" name=""/>
        <dsp:cNvSpPr/>
      </dsp:nvSpPr>
      <dsp:spPr>
        <a:xfrm>
          <a:off x="5879151" y="1853159"/>
          <a:ext cx="102841" cy="3153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5381"/>
              </a:lnTo>
              <a:lnTo>
                <a:pt x="102841" y="31538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42BCC-9F4E-4D00-8A66-686319762B41}">
      <dsp:nvSpPr>
        <dsp:cNvPr id="0" name=""/>
        <dsp:cNvSpPr/>
      </dsp:nvSpPr>
      <dsp:spPr>
        <a:xfrm>
          <a:off x="5984502" y="1358384"/>
          <a:ext cx="168893" cy="1519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980"/>
              </a:lnTo>
              <a:lnTo>
                <a:pt x="168893" y="79980"/>
              </a:lnTo>
              <a:lnTo>
                <a:pt x="168893" y="15196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80E868-3D9A-4444-AB23-357E7474604A}">
      <dsp:nvSpPr>
        <dsp:cNvPr id="0" name=""/>
        <dsp:cNvSpPr/>
      </dsp:nvSpPr>
      <dsp:spPr>
        <a:xfrm>
          <a:off x="5938782" y="630247"/>
          <a:ext cx="91440" cy="135987"/>
        </a:xfrm>
        <a:custGeom>
          <a:avLst/>
          <a:gdLst/>
          <a:ahLst/>
          <a:cxnLst/>
          <a:rect l="0" t="0" r="0" b="0"/>
          <a:pathLst>
            <a:path>
              <a:moveTo>
                <a:pt x="48391" y="0"/>
              </a:moveTo>
              <a:lnTo>
                <a:pt x="48391" y="63998"/>
              </a:lnTo>
              <a:lnTo>
                <a:pt x="45720" y="63998"/>
              </a:lnTo>
              <a:lnTo>
                <a:pt x="45720" y="13598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3FF5D2-5C52-4C0B-8C58-AA81E0394FED}">
      <dsp:nvSpPr>
        <dsp:cNvPr id="0" name=""/>
        <dsp:cNvSpPr/>
      </dsp:nvSpPr>
      <dsp:spPr>
        <a:xfrm>
          <a:off x="5049560" y="1853159"/>
          <a:ext cx="102841" cy="3153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5381"/>
              </a:lnTo>
              <a:lnTo>
                <a:pt x="102841" y="31538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CC7753-E6FE-4111-BDF8-FC638FE3CC34}">
      <dsp:nvSpPr>
        <dsp:cNvPr id="0" name=""/>
        <dsp:cNvSpPr/>
      </dsp:nvSpPr>
      <dsp:spPr>
        <a:xfrm>
          <a:off x="3916010" y="1366375"/>
          <a:ext cx="1407794" cy="143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989"/>
              </a:lnTo>
              <a:lnTo>
                <a:pt x="1407794" y="71989"/>
              </a:lnTo>
              <a:lnTo>
                <a:pt x="1407794" y="14397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43377A-1AD2-40AB-864C-9D2EB42135A7}">
      <dsp:nvSpPr>
        <dsp:cNvPr id="0" name=""/>
        <dsp:cNvSpPr/>
      </dsp:nvSpPr>
      <dsp:spPr>
        <a:xfrm>
          <a:off x="4219970" y="1853159"/>
          <a:ext cx="102841" cy="3153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5381"/>
              </a:lnTo>
              <a:lnTo>
                <a:pt x="102841" y="31538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0A6C0A-77E3-4D65-BB73-25C28FC8A3E5}">
      <dsp:nvSpPr>
        <dsp:cNvPr id="0" name=""/>
        <dsp:cNvSpPr/>
      </dsp:nvSpPr>
      <dsp:spPr>
        <a:xfrm>
          <a:off x="3916010" y="1366375"/>
          <a:ext cx="578204" cy="143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989"/>
              </a:lnTo>
              <a:lnTo>
                <a:pt x="578204" y="71989"/>
              </a:lnTo>
              <a:lnTo>
                <a:pt x="578204" y="14397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D92F9-C7E5-4CB1-A8F2-A9EB689FFB30}">
      <dsp:nvSpPr>
        <dsp:cNvPr id="0" name=""/>
        <dsp:cNvSpPr/>
      </dsp:nvSpPr>
      <dsp:spPr>
        <a:xfrm>
          <a:off x="3390379" y="1853159"/>
          <a:ext cx="102841" cy="3153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5381"/>
              </a:lnTo>
              <a:lnTo>
                <a:pt x="102841" y="31538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807A1B-33F2-4375-B34F-652893269AF8}">
      <dsp:nvSpPr>
        <dsp:cNvPr id="0" name=""/>
        <dsp:cNvSpPr/>
      </dsp:nvSpPr>
      <dsp:spPr>
        <a:xfrm>
          <a:off x="3664624" y="1366375"/>
          <a:ext cx="251386" cy="143978"/>
        </a:xfrm>
        <a:custGeom>
          <a:avLst/>
          <a:gdLst/>
          <a:ahLst/>
          <a:cxnLst/>
          <a:rect l="0" t="0" r="0" b="0"/>
          <a:pathLst>
            <a:path>
              <a:moveTo>
                <a:pt x="251386" y="0"/>
              </a:moveTo>
              <a:lnTo>
                <a:pt x="251386" y="71989"/>
              </a:lnTo>
              <a:lnTo>
                <a:pt x="0" y="71989"/>
              </a:lnTo>
              <a:lnTo>
                <a:pt x="0" y="14397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C25DE8-BAC5-4A54-A391-7D080FC862F3}">
      <dsp:nvSpPr>
        <dsp:cNvPr id="0" name=""/>
        <dsp:cNvSpPr/>
      </dsp:nvSpPr>
      <dsp:spPr>
        <a:xfrm>
          <a:off x="3916010" y="630247"/>
          <a:ext cx="2071163" cy="143978"/>
        </a:xfrm>
        <a:custGeom>
          <a:avLst/>
          <a:gdLst/>
          <a:ahLst/>
          <a:cxnLst/>
          <a:rect l="0" t="0" r="0" b="0"/>
          <a:pathLst>
            <a:path>
              <a:moveTo>
                <a:pt x="2071163" y="0"/>
              </a:moveTo>
              <a:lnTo>
                <a:pt x="2071163" y="71989"/>
              </a:lnTo>
              <a:lnTo>
                <a:pt x="0" y="71989"/>
              </a:lnTo>
              <a:lnTo>
                <a:pt x="0" y="14397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D587E9-6D42-40B6-82A2-A957C4E6BA4E}">
      <dsp:nvSpPr>
        <dsp:cNvPr id="0" name=""/>
        <dsp:cNvSpPr/>
      </dsp:nvSpPr>
      <dsp:spPr>
        <a:xfrm>
          <a:off x="2560788" y="1853159"/>
          <a:ext cx="102841" cy="17757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5735"/>
              </a:lnTo>
              <a:lnTo>
                <a:pt x="102841" y="177573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3D1B1A-BD04-4F57-BC16-07C7B959DC6B}">
      <dsp:nvSpPr>
        <dsp:cNvPr id="0" name=""/>
        <dsp:cNvSpPr/>
      </dsp:nvSpPr>
      <dsp:spPr>
        <a:xfrm>
          <a:off x="2560788" y="1853159"/>
          <a:ext cx="102841" cy="12889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8950"/>
              </a:lnTo>
              <a:lnTo>
                <a:pt x="102841" y="128895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9A6676-D945-43B6-837B-F551AF7294AC}">
      <dsp:nvSpPr>
        <dsp:cNvPr id="0" name=""/>
        <dsp:cNvSpPr/>
      </dsp:nvSpPr>
      <dsp:spPr>
        <a:xfrm>
          <a:off x="2560788" y="1853159"/>
          <a:ext cx="102841" cy="802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2166"/>
              </a:lnTo>
              <a:lnTo>
                <a:pt x="102841" y="8021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9E477-5AC5-4959-8A41-420EDEF8A42F}">
      <dsp:nvSpPr>
        <dsp:cNvPr id="0" name=""/>
        <dsp:cNvSpPr/>
      </dsp:nvSpPr>
      <dsp:spPr>
        <a:xfrm>
          <a:off x="2560788" y="1853159"/>
          <a:ext cx="102841" cy="3153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5381"/>
              </a:lnTo>
              <a:lnTo>
                <a:pt x="102841" y="31538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FCBFB-844D-46CB-9226-EEE7F369DACF}">
      <dsp:nvSpPr>
        <dsp:cNvPr id="0" name=""/>
        <dsp:cNvSpPr/>
      </dsp:nvSpPr>
      <dsp:spPr>
        <a:xfrm>
          <a:off x="1590647" y="1366375"/>
          <a:ext cx="1244386" cy="143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989"/>
              </a:lnTo>
              <a:lnTo>
                <a:pt x="1244386" y="71989"/>
              </a:lnTo>
              <a:lnTo>
                <a:pt x="1244386" y="14397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78DB7-570B-4C35-9909-8CF25915C345}">
      <dsp:nvSpPr>
        <dsp:cNvPr id="0" name=""/>
        <dsp:cNvSpPr/>
      </dsp:nvSpPr>
      <dsp:spPr>
        <a:xfrm>
          <a:off x="1731197" y="1853159"/>
          <a:ext cx="102841" cy="802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2166"/>
              </a:lnTo>
              <a:lnTo>
                <a:pt x="102841" y="8021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DBBFF3-8970-43A9-AF9F-2D8F366ADC33}">
      <dsp:nvSpPr>
        <dsp:cNvPr id="0" name=""/>
        <dsp:cNvSpPr/>
      </dsp:nvSpPr>
      <dsp:spPr>
        <a:xfrm>
          <a:off x="1731197" y="1853159"/>
          <a:ext cx="102841" cy="3153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5381"/>
              </a:lnTo>
              <a:lnTo>
                <a:pt x="102841" y="31538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F0E64-DDD4-4C7C-8553-9BDDCAEA2E7E}">
      <dsp:nvSpPr>
        <dsp:cNvPr id="0" name=""/>
        <dsp:cNvSpPr/>
      </dsp:nvSpPr>
      <dsp:spPr>
        <a:xfrm>
          <a:off x="1590647" y="1366375"/>
          <a:ext cx="414795" cy="143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989"/>
              </a:lnTo>
              <a:lnTo>
                <a:pt x="414795" y="71989"/>
              </a:lnTo>
              <a:lnTo>
                <a:pt x="414795" y="14397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F01169-92DD-4290-AC4A-3C246F910F4D}">
      <dsp:nvSpPr>
        <dsp:cNvPr id="0" name=""/>
        <dsp:cNvSpPr/>
      </dsp:nvSpPr>
      <dsp:spPr>
        <a:xfrm>
          <a:off x="901606" y="1853159"/>
          <a:ext cx="102841" cy="2262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2520"/>
              </a:lnTo>
              <a:lnTo>
                <a:pt x="102841" y="22625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0A9E8D-0001-4EFA-A003-F45702275897}">
      <dsp:nvSpPr>
        <dsp:cNvPr id="0" name=""/>
        <dsp:cNvSpPr/>
      </dsp:nvSpPr>
      <dsp:spPr>
        <a:xfrm>
          <a:off x="901606" y="1853159"/>
          <a:ext cx="102841" cy="17757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5735"/>
              </a:lnTo>
              <a:lnTo>
                <a:pt x="102841" y="177573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A34D6A-9A16-4400-A2C1-32B70378AABB}">
      <dsp:nvSpPr>
        <dsp:cNvPr id="0" name=""/>
        <dsp:cNvSpPr/>
      </dsp:nvSpPr>
      <dsp:spPr>
        <a:xfrm>
          <a:off x="901606" y="1853159"/>
          <a:ext cx="102841" cy="12889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8950"/>
              </a:lnTo>
              <a:lnTo>
                <a:pt x="102841" y="128895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C03EC4-761E-4403-9C2C-4C5E4BFA03A6}">
      <dsp:nvSpPr>
        <dsp:cNvPr id="0" name=""/>
        <dsp:cNvSpPr/>
      </dsp:nvSpPr>
      <dsp:spPr>
        <a:xfrm>
          <a:off x="901606" y="1853159"/>
          <a:ext cx="102841" cy="802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2166"/>
              </a:lnTo>
              <a:lnTo>
                <a:pt x="102841" y="8021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6B4F05-A8EE-4143-965A-E0F892AA7481}">
      <dsp:nvSpPr>
        <dsp:cNvPr id="0" name=""/>
        <dsp:cNvSpPr/>
      </dsp:nvSpPr>
      <dsp:spPr>
        <a:xfrm>
          <a:off x="901606" y="1853159"/>
          <a:ext cx="102841" cy="3153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5381"/>
              </a:lnTo>
              <a:lnTo>
                <a:pt x="102841" y="31538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228B05-C0B9-4C68-AD4B-512803299C5E}">
      <dsp:nvSpPr>
        <dsp:cNvPr id="0" name=""/>
        <dsp:cNvSpPr/>
      </dsp:nvSpPr>
      <dsp:spPr>
        <a:xfrm>
          <a:off x="1175851" y="1366375"/>
          <a:ext cx="414795" cy="143978"/>
        </a:xfrm>
        <a:custGeom>
          <a:avLst/>
          <a:gdLst/>
          <a:ahLst/>
          <a:cxnLst/>
          <a:rect l="0" t="0" r="0" b="0"/>
          <a:pathLst>
            <a:path>
              <a:moveTo>
                <a:pt x="414795" y="0"/>
              </a:moveTo>
              <a:lnTo>
                <a:pt x="414795" y="71989"/>
              </a:lnTo>
              <a:lnTo>
                <a:pt x="0" y="71989"/>
              </a:lnTo>
              <a:lnTo>
                <a:pt x="0" y="14397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0CD5B-A123-4EC2-A8DD-F91BDCF3E851}">
      <dsp:nvSpPr>
        <dsp:cNvPr id="0" name=""/>
        <dsp:cNvSpPr/>
      </dsp:nvSpPr>
      <dsp:spPr>
        <a:xfrm>
          <a:off x="72016" y="1853159"/>
          <a:ext cx="102841" cy="27493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9305"/>
              </a:lnTo>
              <a:lnTo>
                <a:pt x="102841" y="274930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FBF19B-8F76-4714-B364-1F4624CCE785}">
      <dsp:nvSpPr>
        <dsp:cNvPr id="0" name=""/>
        <dsp:cNvSpPr/>
      </dsp:nvSpPr>
      <dsp:spPr>
        <a:xfrm>
          <a:off x="72016" y="1853159"/>
          <a:ext cx="102841" cy="2262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2520"/>
              </a:lnTo>
              <a:lnTo>
                <a:pt x="102841" y="22625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D969E-A688-427F-A79F-122617AC0CF2}">
      <dsp:nvSpPr>
        <dsp:cNvPr id="0" name=""/>
        <dsp:cNvSpPr/>
      </dsp:nvSpPr>
      <dsp:spPr>
        <a:xfrm>
          <a:off x="72016" y="1853159"/>
          <a:ext cx="102841" cy="17757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5735"/>
              </a:lnTo>
              <a:lnTo>
                <a:pt x="102841" y="177573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57A5E-CA4E-4214-9B4B-886B53ED0562}">
      <dsp:nvSpPr>
        <dsp:cNvPr id="0" name=""/>
        <dsp:cNvSpPr/>
      </dsp:nvSpPr>
      <dsp:spPr>
        <a:xfrm>
          <a:off x="72016" y="1853159"/>
          <a:ext cx="102841" cy="12889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8950"/>
              </a:lnTo>
              <a:lnTo>
                <a:pt x="102841" y="128895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71AF6-91C2-46B8-B80F-70D743D80E64}">
      <dsp:nvSpPr>
        <dsp:cNvPr id="0" name=""/>
        <dsp:cNvSpPr/>
      </dsp:nvSpPr>
      <dsp:spPr>
        <a:xfrm>
          <a:off x="72016" y="1853159"/>
          <a:ext cx="102841" cy="802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2166"/>
              </a:lnTo>
              <a:lnTo>
                <a:pt x="102841" y="8021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0132C2-7556-4675-845A-600E7FA46B2C}">
      <dsp:nvSpPr>
        <dsp:cNvPr id="0" name=""/>
        <dsp:cNvSpPr/>
      </dsp:nvSpPr>
      <dsp:spPr>
        <a:xfrm>
          <a:off x="72016" y="1853159"/>
          <a:ext cx="102841" cy="3153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5381"/>
              </a:lnTo>
              <a:lnTo>
                <a:pt x="102841" y="31538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68F1FF-F7A1-4524-9F86-23AB8432674D}">
      <dsp:nvSpPr>
        <dsp:cNvPr id="0" name=""/>
        <dsp:cNvSpPr/>
      </dsp:nvSpPr>
      <dsp:spPr>
        <a:xfrm>
          <a:off x="346261" y="1366375"/>
          <a:ext cx="1244386" cy="143978"/>
        </a:xfrm>
        <a:custGeom>
          <a:avLst/>
          <a:gdLst/>
          <a:ahLst/>
          <a:cxnLst/>
          <a:rect l="0" t="0" r="0" b="0"/>
          <a:pathLst>
            <a:path>
              <a:moveTo>
                <a:pt x="1244386" y="0"/>
              </a:moveTo>
              <a:lnTo>
                <a:pt x="1244386" y="71989"/>
              </a:lnTo>
              <a:lnTo>
                <a:pt x="0" y="71989"/>
              </a:lnTo>
              <a:lnTo>
                <a:pt x="0" y="14397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C98FF2-253E-4761-A079-2310751B897D}">
      <dsp:nvSpPr>
        <dsp:cNvPr id="0" name=""/>
        <dsp:cNvSpPr/>
      </dsp:nvSpPr>
      <dsp:spPr>
        <a:xfrm>
          <a:off x="1590647" y="630247"/>
          <a:ext cx="4396526" cy="143978"/>
        </a:xfrm>
        <a:custGeom>
          <a:avLst/>
          <a:gdLst/>
          <a:ahLst/>
          <a:cxnLst/>
          <a:rect l="0" t="0" r="0" b="0"/>
          <a:pathLst>
            <a:path>
              <a:moveTo>
                <a:pt x="4396526" y="0"/>
              </a:moveTo>
              <a:lnTo>
                <a:pt x="4396526" y="71989"/>
              </a:lnTo>
              <a:lnTo>
                <a:pt x="0" y="71989"/>
              </a:lnTo>
              <a:lnTo>
                <a:pt x="0" y="14397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28BF68-209D-45CF-B491-0A7DC6EE5AF2}">
      <dsp:nvSpPr>
        <dsp:cNvPr id="0" name=""/>
        <dsp:cNvSpPr/>
      </dsp:nvSpPr>
      <dsp:spPr>
        <a:xfrm>
          <a:off x="5272114" y="287441"/>
          <a:ext cx="1430118" cy="342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0" kern="1200"/>
            <a:t>HC1 | 10259</a:t>
          </a:r>
          <a:endParaRPr lang="ar-EG" sz="1050" kern="1200"/>
        </a:p>
      </dsp:txBody>
      <dsp:txXfrm>
        <a:off x="5272114" y="287441"/>
        <a:ext cx="1430118" cy="342806"/>
      </dsp:txXfrm>
    </dsp:sp>
    <dsp:sp modelId="{47C83D4F-EF81-4B2C-8EA6-39A7E0512D5E}">
      <dsp:nvSpPr>
        <dsp:cNvPr id="0" name=""/>
        <dsp:cNvSpPr/>
      </dsp:nvSpPr>
      <dsp:spPr>
        <a:xfrm>
          <a:off x="814503" y="774225"/>
          <a:ext cx="1552287" cy="5921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/>
            <a:t>General</a:t>
          </a:r>
          <a:endParaRPr lang="ar-EG" sz="900" b="1" kern="1200"/>
        </a:p>
      </dsp:txBody>
      <dsp:txXfrm>
        <a:off x="814503" y="774225"/>
        <a:ext cx="1552287" cy="592149"/>
      </dsp:txXfrm>
    </dsp:sp>
    <dsp:sp modelId="{C214A3B0-F69D-483B-B8A0-3EB4931EF7FC}">
      <dsp:nvSpPr>
        <dsp:cNvPr id="0" name=""/>
        <dsp:cNvSpPr/>
      </dsp:nvSpPr>
      <dsp:spPr>
        <a:xfrm>
          <a:off x="3454" y="1510353"/>
          <a:ext cx="685612" cy="3428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/>
            <a:t>Section / Contract Milestones</a:t>
          </a:r>
          <a:endParaRPr lang="ar-EG" sz="700" b="1" kern="1200" dirty="0"/>
        </a:p>
      </dsp:txBody>
      <dsp:txXfrm>
        <a:off x="3454" y="1510353"/>
        <a:ext cx="685612" cy="342806"/>
      </dsp:txXfrm>
    </dsp:sp>
    <dsp:sp modelId="{4ECE16E2-42F5-4689-8D32-6CD81E166955}">
      <dsp:nvSpPr>
        <dsp:cNvPr id="0" name=""/>
        <dsp:cNvSpPr/>
      </dsp:nvSpPr>
      <dsp:spPr>
        <a:xfrm>
          <a:off x="174858" y="1997138"/>
          <a:ext cx="685612" cy="3428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Mockup / Benchmark</a:t>
          </a:r>
          <a:endParaRPr lang="ar-EG" sz="700" kern="1200"/>
        </a:p>
      </dsp:txBody>
      <dsp:txXfrm>
        <a:off x="174858" y="1997138"/>
        <a:ext cx="685612" cy="342806"/>
      </dsp:txXfrm>
    </dsp:sp>
    <dsp:sp modelId="{AB7C32FA-8729-4BBB-9E27-0EFA3C7BEE03}">
      <dsp:nvSpPr>
        <dsp:cNvPr id="0" name=""/>
        <dsp:cNvSpPr/>
      </dsp:nvSpPr>
      <dsp:spPr>
        <a:xfrm>
          <a:off x="174858" y="2483923"/>
          <a:ext cx="685612" cy="3428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The Mound</a:t>
          </a:r>
          <a:endParaRPr lang="ar-EG" sz="700" kern="1200"/>
        </a:p>
      </dsp:txBody>
      <dsp:txXfrm>
        <a:off x="174858" y="2483923"/>
        <a:ext cx="685612" cy="342806"/>
      </dsp:txXfrm>
    </dsp:sp>
    <dsp:sp modelId="{09C6BEE7-3B8B-4604-B834-7DE12244DA2E}">
      <dsp:nvSpPr>
        <dsp:cNvPr id="0" name=""/>
        <dsp:cNvSpPr/>
      </dsp:nvSpPr>
      <dsp:spPr>
        <a:xfrm>
          <a:off x="174858" y="2970707"/>
          <a:ext cx="685612" cy="3428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The Ring</a:t>
          </a:r>
          <a:endParaRPr lang="ar-EG" sz="700" kern="1200"/>
        </a:p>
      </dsp:txBody>
      <dsp:txXfrm>
        <a:off x="174858" y="2970707"/>
        <a:ext cx="685612" cy="342806"/>
      </dsp:txXfrm>
    </dsp:sp>
    <dsp:sp modelId="{75D0521A-00D6-4987-B0C2-D706901DBA10}">
      <dsp:nvSpPr>
        <dsp:cNvPr id="0" name=""/>
        <dsp:cNvSpPr/>
      </dsp:nvSpPr>
      <dsp:spPr>
        <a:xfrm>
          <a:off x="174858" y="3457492"/>
          <a:ext cx="685612" cy="3428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The Beach</a:t>
          </a:r>
          <a:endParaRPr lang="ar-EG" sz="700" kern="1200"/>
        </a:p>
      </dsp:txBody>
      <dsp:txXfrm>
        <a:off x="174858" y="3457492"/>
        <a:ext cx="685612" cy="342806"/>
      </dsp:txXfrm>
    </dsp:sp>
    <dsp:sp modelId="{8A32B75F-6164-446E-AB7A-F3B90C3D8AD2}">
      <dsp:nvSpPr>
        <dsp:cNvPr id="0" name=""/>
        <dsp:cNvSpPr/>
      </dsp:nvSpPr>
      <dsp:spPr>
        <a:xfrm>
          <a:off x="174858" y="3944277"/>
          <a:ext cx="685612" cy="3428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The Tail</a:t>
          </a:r>
          <a:endParaRPr lang="ar-EG" sz="700" kern="1200"/>
        </a:p>
      </dsp:txBody>
      <dsp:txXfrm>
        <a:off x="174858" y="3944277"/>
        <a:ext cx="685612" cy="342806"/>
      </dsp:txXfrm>
    </dsp:sp>
    <dsp:sp modelId="{BB7CACBB-7773-4AB2-A343-CBDC7C80D8EC}">
      <dsp:nvSpPr>
        <dsp:cNvPr id="0" name=""/>
        <dsp:cNvSpPr/>
      </dsp:nvSpPr>
      <dsp:spPr>
        <a:xfrm>
          <a:off x="174858" y="4431061"/>
          <a:ext cx="685612" cy="3428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Time for Completion</a:t>
          </a:r>
          <a:endParaRPr lang="ar-EG" sz="700" kern="1200"/>
        </a:p>
      </dsp:txBody>
      <dsp:txXfrm>
        <a:off x="174858" y="4431061"/>
        <a:ext cx="685612" cy="342806"/>
      </dsp:txXfrm>
    </dsp:sp>
    <dsp:sp modelId="{515E63AA-205D-40CA-84F0-BEFCFAEE52F8}">
      <dsp:nvSpPr>
        <dsp:cNvPr id="0" name=""/>
        <dsp:cNvSpPr/>
      </dsp:nvSpPr>
      <dsp:spPr>
        <a:xfrm>
          <a:off x="833045" y="1510353"/>
          <a:ext cx="685612" cy="3428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/>
            <a:t>Key / Control Milestones</a:t>
          </a:r>
          <a:endParaRPr lang="ar-EG" sz="700" b="1" kern="1200"/>
        </a:p>
      </dsp:txBody>
      <dsp:txXfrm>
        <a:off x="833045" y="1510353"/>
        <a:ext cx="685612" cy="342806"/>
      </dsp:txXfrm>
    </dsp:sp>
    <dsp:sp modelId="{C10B4585-7204-4DFB-856D-FC0C4D164439}">
      <dsp:nvSpPr>
        <dsp:cNvPr id="0" name=""/>
        <dsp:cNvSpPr/>
      </dsp:nvSpPr>
      <dsp:spPr>
        <a:xfrm>
          <a:off x="1004448" y="1997138"/>
          <a:ext cx="685612" cy="3428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Mockup / Benchmark</a:t>
          </a:r>
          <a:endParaRPr lang="ar-EG" sz="700" kern="1200"/>
        </a:p>
      </dsp:txBody>
      <dsp:txXfrm>
        <a:off x="1004448" y="1997138"/>
        <a:ext cx="685612" cy="342806"/>
      </dsp:txXfrm>
    </dsp:sp>
    <dsp:sp modelId="{511818C0-B716-4027-BBC5-853566B6745D}">
      <dsp:nvSpPr>
        <dsp:cNvPr id="0" name=""/>
        <dsp:cNvSpPr/>
      </dsp:nvSpPr>
      <dsp:spPr>
        <a:xfrm>
          <a:off x="1004448" y="2483923"/>
          <a:ext cx="685612" cy="3428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The Mound</a:t>
          </a:r>
          <a:endParaRPr lang="ar-EG" sz="700" kern="1200"/>
        </a:p>
      </dsp:txBody>
      <dsp:txXfrm>
        <a:off x="1004448" y="2483923"/>
        <a:ext cx="685612" cy="342806"/>
      </dsp:txXfrm>
    </dsp:sp>
    <dsp:sp modelId="{C2D0DC85-572C-4EFF-AE83-3A825AC173ED}">
      <dsp:nvSpPr>
        <dsp:cNvPr id="0" name=""/>
        <dsp:cNvSpPr/>
      </dsp:nvSpPr>
      <dsp:spPr>
        <a:xfrm>
          <a:off x="1004448" y="2970707"/>
          <a:ext cx="685612" cy="3428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The Ring</a:t>
          </a:r>
          <a:endParaRPr lang="ar-EG" sz="700" kern="1200"/>
        </a:p>
      </dsp:txBody>
      <dsp:txXfrm>
        <a:off x="1004448" y="2970707"/>
        <a:ext cx="685612" cy="342806"/>
      </dsp:txXfrm>
    </dsp:sp>
    <dsp:sp modelId="{A852007F-614D-499C-9789-B9FD8AF3195B}">
      <dsp:nvSpPr>
        <dsp:cNvPr id="0" name=""/>
        <dsp:cNvSpPr/>
      </dsp:nvSpPr>
      <dsp:spPr>
        <a:xfrm>
          <a:off x="1004448" y="3457492"/>
          <a:ext cx="685612" cy="3428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The Beach</a:t>
          </a:r>
          <a:endParaRPr lang="ar-EG" sz="700" kern="1200"/>
        </a:p>
      </dsp:txBody>
      <dsp:txXfrm>
        <a:off x="1004448" y="3457492"/>
        <a:ext cx="685612" cy="342806"/>
      </dsp:txXfrm>
    </dsp:sp>
    <dsp:sp modelId="{7BD8007B-7AE6-4F4D-A1F8-109D673A4F37}">
      <dsp:nvSpPr>
        <dsp:cNvPr id="0" name=""/>
        <dsp:cNvSpPr/>
      </dsp:nvSpPr>
      <dsp:spPr>
        <a:xfrm>
          <a:off x="1004448" y="3944277"/>
          <a:ext cx="685612" cy="3428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The Tail</a:t>
          </a:r>
          <a:endParaRPr lang="ar-EG" sz="700" kern="1200"/>
        </a:p>
      </dsp:txBody>
      <dsp:txXfrm>
        <a:off x="1004448" y="3944277"/>
        <a:ext cx="685612" cy="342806"/>
      </dsp:txXfrm>
    </dsp:sp>
    <dsp:sp modelId="{464BE6FB-4BEB-47B4-8959-461E1F5D8020}">
      <dsp:nvSpPr>
        <dsp:cNvPr id="0" name=""/>
        <dsp:cNvSpPr/>
      </dsp:nvSpPr>
      <dsp:spPr>
        <a:xfrm>
          <a:off x="1662636" y="1510353"/>
          <a:ext cx="685612" cy="3428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/>
            <a:t>Mobilization</a:t>
          </a:r>
          <a:endParaRPr lang="ar-EG" sz="700" b="1" kern="1200"/>
        </a:p>
      </dsp:txBody>
      <dsp:txXfrm>
        <a:off x="1662636" y="1510353"/>
        <a:ext cx="685612" cy="342806"/>
      </dsp:txXfrm>
    </dsp:sp>
    <dsp:sp modelId="{A3D09DBA-0F06-4BC2-A43A-27700B3388B0}">
      <dsp:nvSpPr>
        <dsp:cNvPr id="0" name=""/>
        <dsp:cNvSpPr/>
      </dsp:nvSpPr>
      <dsp:spPr>
        <a:xfrm>
          <a:off x="1834039" y="1997138"/>
          <a:ext cx="685612" cy="3428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Contractor's Submissions</a:t>
          </a:r>
          <a:endParaRPr lang="ar-EG" sz="700" kern="1200"/>
        </a:p>
      </dsp:txBody>
      <dsp:txXfrm>
        <a:off x="1834039" y="1997138"/>
        <a:ext cx="685612" cy="342806"/>
      </dsp:txXfrm>
    </dsp:sp>
    <dsp:sp modelId="{3180D07D-CCEF-47DB-B60A-89890DB18FB7}">
      <dsp:nvSpPr>
        <dsp:cNvPr id="0" name=""/>
        <dsp:cNvSpPr/>
      </dsp:nvSpPr>
      <dsp:spPr>
        <a:xfrm>
          <a:off x="1834039" y="2483923"/>
          <a:ext cx="685612" cy="3428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Mobilization &amp; Site Establishment</a:t>
          </a:r>
          <a:endParaRPr lang="ar-EG" sz="700" kern="1200"/>
        </a:p>
      </dsp:txBody>
      <dsp:txXfrm>
        <a:off x="1834039" y="2483923"/>
        <a:ext cx="685612" cy="342806"/>
      </dsp:txXfrm>
    </dsp:sp>
    <dsp:sp modelId="{3BDD9A23-4C2C-4922-8F67-16A05159D8CA}">
      <dsp:nvSpPr>
        <dsp:cNvPr id="0" name=""/>
        <dsp:cNvSpPr/>
      </dsp:nvSpPr>
      <dsp:spPr>
        <a:xfrm>
          <a:off x="2492227" y="1510353"/>
          <a:ext cx="685612" cy="3428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/>
            <a:t>Interface Milestones</a:t>
          </a:r>
          <a:endParaRPr lang="ar-EG" sz="700" b="1" kern="1200"/>
        </a:p>
      </dsp:txBody>
      <dsp:txXfrm>
        <a:off x="2492227" y="1510353"/>
        <a:ext cx="685612" cy="342806"/>
      </dsp:txXfrm>
    </dsp:sp>
    <dsp:sp modelId="{340EEC9F-1AE8-42F4-BEC5-87E8715FC0CF}">
      <dsp:nvSpPr>
        <dsp:cNvPr id="0" name=""/>
        <dsp:cNvSpPr/>
      </dsp:nvSpPr>
      <dsp:spPr>
        <a:xfrm>
          <a:off x="2663630" y="1997138"/>
          <a:ext cx="685612" cy="3428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Procurement</a:t>
          </a:r>
          <a:endParaRPr lang="ar-EG" sz="700" kern="1200"/>
        </a:p>
      </dsp:txBody>
      <dsp:txXfrm>
        <a:off x="2663630" y="1997138"/>
        <a:ext cx="685612" cy="342806"/>
      </dsp:txXfrm>
    </dsp:sp>
    <dsp:sp modelId="{B23F6D8A-DD8D-4D24-BD45-D64677C00E32}">
      <dsp:nvSpPr>
        <dsp:cNvPr id="0" name=""/>
        <dsp:cNvSpPr/>
      </dsp:nvSpPr>
      <dsp:spPr>
        <a:xfrm>
          <a:off x="2663630" y="2483923"/>
          <a:ext cx="685612" cy="3428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Approval of Detailed Engineering</a:t>
          </a:r>
          <a:endParaRPr lang="ar-EG" sz="700" kern="1200"/>
        </a:p>
      </dsp:txBody>
      <dsp:txXfrm>
        <a:off x="2663630" y="2483923"/>
        <a:ext cx="685612" cy="342806"/>
      </dsp:txXfrm>
    </dsp:sp>
    <dsp:sp modelId="{96CA5139-E9D4-4002-A8A7-3B69DD6D9011}">
      <dsp:nvSpPr>
        <dsp:cNvPr id="0" name=""/>
        <dsp:cNvSpPr/>
      </dsp:nvSpPr>
      <dsp:spPr>
        <a:xfrm>
          <a:off x="2663630" y="2970707"/>
          <a:ext cx="685612" cy="3428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Manufacturing &amp; Delivery</a:t>
          </a:r>
          <a:endParaRPr lang="ar-EG" sz="700" kern="1200"/>
        </a:p>
      </dsp:txBody>
      <dsp:txXfrm>
        <a:off x="2663630" y="2970707"/>
        <a:ext cx="685612" cy="342806"/>
      </dsp:txXfrm>
    </dsp:sp>
    <dsp:sp modelId="{B87F8F01-53C3-493A-A0E6-29095B200B05}">
      <dsp:nvSpPr>
        <dsp:cNvPr id="0" name=""/>
        <dsp:cNvSpPr/>
      </dsp:nvSpPr>
      <dsp:spPr>
        <a:xfrm>
          <a:off x="2663630" y="3457492"/>
          <a:ext cx="685612" cy="3428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Construction of Facilities</a:t>
          </a:r>
          <a:endParaRPr lang="ar-EG" sz="700" kern="1200"/>
        </a:p>
      </dsp:txBody>
      <dsp:txXfrm>
        <a:off x="2663630" y="3457492"/>
        <a:ext cx="685612" cy="342806"/>
      </dsp:txXfrm>
    </dsp:sp>
    <dsp:sp modelId="{271CA698-E09B-46CF-BFFB-69AB0CFBAE5B}">
      <dsp:nvSpPr>
        <dsp:cNvPr id="0" name=""/>
        <dsp:cNvSpPr/>
      </dsp:nvSpPr>
      <dsp:spPr>
        <a:xfrm>
          <a:off x="3139866" y="774225"/>
          <a:ext cx="1552287" cy="5921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Engineering</a:t>
          </a:r>
          <a:endParaRPr lang="ar-EG" sz="900" b="1" kern="1200"/>
        </a:p>
      </dsp:txBody>
      <dsp:txXfrm>
        <a:off x="3139866" y="774225"/>
        <a:ext cx="1552287" cy="592149"/>
      </dsp:txXfrm>
    </dsp:sp>
    <dsp:sp modelId="{40075973-166A-4F96-9C50-D2C48536D8CD}">
      <dsp:nvSpPr>
        <dsp:cNvPr id="0" name=""/>
        <dsp:cNvSpPr/>
      </dsp:nvSpPr>
      <dsp:spPr>
        <a:xfrm>
          <a:off x="3321818" y="1510353"/>
          <a:ext cx="685612" cy="3428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/>
            <a:t>BIM Models</a:t>
          </a:r>
          <a:endParaRPr lang="ar-EG" sz="700" b="1" kern="1200" dirty="0"/>
        </a:p>
      </dsp:txBody>
      <dsp:txXfrm>
        <a:off x="3321818" y="1510353"/>
        <a:ext cx="685612" cy="342806"/>
      </dsp:txXfrm>
    </dsp:sp>
    <dsp:sp modelId="{E150026C-EC00-494B-8C31-B9BA8836BEDA}">
      <dsp:nvSpPr>
        <dsp:cNvPr id="0" name=""/>
        <dsp:cNvSpPr/>
      </dsp:nvSpPr>
      <dsp:spPr>
        <a:xfrm>
          <a:off x="3493221" y="1997138"/>
          <a:ext cx="685612" cy="3428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Façade</a:t>
          </a:r>
          <a:endParaRPr lang="ar-EG" sz="700" kern="1200"/>
        </a:p>
      </dsp:txBody>
      <dsp:txXfrm>
        <a:off x="3493221" y="1997138"/>
        <a:ext cx="685612" cy="342806"/>
      </dsp:txXfrm>
    </dsp:sp>
    <dsp:sp modelId="{54484A6A-AE3F-4842-9E42-3FF26CD49EF3}">
      <dsp:nvSpPr>
        <dsp:cNvPr id="0" name=""/>
        <dsp:cNvSpPr/>
      </dsp:nvSpPr>
      <dsp:spPr>
        <a:xfrm>
          <a:off x="4151408" y="1510353"/>
          <a:ext cx="685612" cy="3428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/>
            <a:t>Shop Drawings</a:t>
          </a:r>
          <a:endParaRPr lang="ar-EG" sz="700" b="1" kern="1200" dirty="0"/>
        </a:p>
      </dsp:txBody>
      <dsp:txXfrm>
        <a:off x="4151408" y="1510353"/>
        <a:ext cx="685612" cy="342806"/>
      </dsp:txXfrm>
    </dsp:sp>
    <dsp:sp modelId="{FCD5617F-E004-4DDE-BD12-D8EFE38A7F23}">
      <dsp:nvSpPr>
        <dsp:cNvPr id="0" name=""/>
        <dsp:cNvSpPr/>
      </dsp:nvSpPr>
      <dsp:spPr>
        <a:xfrm>
          <a:off x="4322811" y="1997138"/>
          <a:ext cx="685612" cy="3428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Façade</a:t>
          </a:r>
          <a:endParaRPr lang="ar-EG" sz="700" kern="1200"/>
        </a:p>
      </dsp:txBody>
      <dsp:txXfrm>
        <a:off x="4322811" y="1997138"/>
        <a:ext cx="685612" cy="342806"/>
      </dsp:txXfrm>
    </dsp:sp>
    <dsp:sp modelId="{429B7EE4-710E-4CCE-8952-588DC507DDB9}">
      <dsp:nvSpPr>
        <dsp:cNvPr id="0" name=""/>
        <dsp:cNvSpPr/>
      </dsp:nvSpPr>
      <dsp:spPr>
        <a:xfrm>
          <a:off x="4980999" y="1510353"/>
          <a:ext cx="685612" cy="3428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/>
            <a:t>Method Statements</a:t>
          </a:r>
          <a:endParaRPr lang="ar-EG" sz="700" b="1" kern="1200"/>
        </a:p>
      </dsp:txBody>
      <dsp:txXfrm>
        <a:off x="4980999" y="1510353"/>
        <a:ext cx="685612" cy="342806"/>
      </dsp:txXfrm>
    </dsp:sp>
    <dsp:sp modelId="{2E894D4E-87B4-41B0-B458-CFB801E8722B}">
      <dsp:nvSpPr>
        <dsp:cNvPr id="0" name=""/>
        <dsp:cNvSpPr/>
      </dsp:nvSpPr>
      <dsp:spPr>
        <a:xfrm>
          <a:off x="5152402" y="1997138"/>
          <a:ext cx="685612" cy="3428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Façade</a:t>
          </a:r>
          <a:endParaRPr lang="ar-EG" sz="700" kern="1200"/>
        </a:p>
      </dsp:txBody>
      <dsp:txXfrm>
        <a:off x="5152402" y="1997138"/>
        <a:ext cx="685612" cy="342806"/>
      </dsp:txXfrm>
    </dsp:sp>
    <dsp:sp modelId="{C16E571D-8239-4158-8735-74BAFA84D2BD}">
      <dsp:nvSpPr>
        <dsp:cNvPr id="0" name=""/>
        <dsp:cNvSpPr/>
      </dsp:nvSpPr>
      <dsp:spPr>
        <a:xfrm>
          <a:off x="5208358" y="766234"/>
          <a:ext cx="1552287" cy="5921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Materials Procurement</a:t>
          </a:r>
          <a:endParaRPr lang="ar-EG" sz="900" b="1" kern="1200" dirty="0"/>
        </a:p>
      </dsp:txBody>
      <dsp:txXfrm>
        <a:off x="5208358" y="766234"/>
        <a:ext cx="1552287" cy="592149"/>
      </dsp:txXfrm>
    </dsp:sp>
    <dsp:sp modelId="{9502F0FC-09CA-4C1F-8E0D-2D4A86BBA5E2}">
      <dsp:nvSpPr>
        <dsp:cNvPr id="0" name=""/>
        <dsp:cNvSpPr/>
      </dsp:nvSpPr>
      <dsp:spPr>
        <a:xfrm>
          <a:off x="5810590" y="1510353"/>
          <a:ext cx="685612" cy="3428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/>
            <a:t>Material Submission</a:t>
          </a:r>
          <a:endParaRPr lang="ar-EG" sz="700" b="1" kern="1200" dirty="0"/>
        </a:p>
      </dsp:txBody>
      <dsp:txXfrm>
        <a:off x="5810590" y="1510353"/>
        <a:ext cx="685612" cy="342806"/>
      </dsp:txXfrm>
    </dsp:sp>
    <dsp:sp modelId="{27FA4652-69C0-4D57-8F06-72C75DE4BE0B}">
      <dsp:nvSpPr>
        <dsp:cNvPr id="0" name=""/>
        <dsp:cNvSpPr/>
      </dsp:nvSpPr>
      <dsp:spPr>
        <a:xfrm>
          <a:off x="5981993" y="1997138"/>
          <a:ext cx="685612" cy="3428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Façade</a:t>
          </a:r>
          <a:endParaRPr lang="ar-EG" sz="700" kern="1200" dirty="0"/>
        </a:p>
      </dsp:txBody>
      <dsp:txXfrm>
        <a:off x="5981993" y="1997138"/>
        <a:ext cx="685612" cy="342806"/>
      </dsp:txXfrm>
    </dsp:sp>
    <dsp:sp modelId="{17338238-6E1D-4553-998E-DDF9D9FCBA8A}">
      <dsp:nvSpPr>
        <dsp:cNvPr id="0" name=""/>
        <dsp:cNvSpPr/>
      </dsp:nvSpPr>
      <dsp:spPr>
        <a:xfrm>
          <a:off x="6640181" y="1510353"/>
          <a:ext cx="685612" cy="3428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/>
            <a:t>Purchase Material</a:t>
          </a:r>
          <a:endParaRPr lang="ar-EG" sz="700" b="1" kern="1200" dirty="0"/>
        </a:p>
      </dsp:txBody>
      <dsp:txXfrm>
        <a:off x="6640181" y="1510353"/>
        <a:ext cx="685612" cy="342806"/>
      </dsp:txXfrm>
    </dsp:sp>
    <dsp:sp modelId="{D5F05E88-BB38-4205-9BBD-2D355C802648}">
      <dsp:nvSpPr>
        <dsp:cNvPr id="0" name=""/>
        <dsp:cNvSpPr/>
      </dsp:nvSpPr>
      <dsp:spPr>
        <a:xfrm>
          <a:off x="6811584" y="1997138"/>
          <a:ext cx="685612" cy="3428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Batch No.01 (Mockup / Benchmark)</a:t>
          </a:r>
          <a:endParaRPr lang="ar-EG" sz="700" kern="1200"/>
        </a:p>
      </dsp:txBody>
      <dsp:txXfrm>
        <a:off x="6811584" y="1997138"/>
        <a:ext cx="685612" cy="342806"/>
      </dsp:txXfrm>
    </dsp:sp>
    <dsp:sp modelId="{5EC5E5EF-D4E8-4ABD-A8F5-21DFC897A58A}">
      <dsp:nvSpPr>
        <dsp:cNvPr id="0" name=""/>
        <dsp:cNvSpPr/>
      </dsp:nvSpPr>
      <dsp:spPr>
        <a:xfrm>
          <a:off x="6811584" y="2483923"/>
          <a:ext cx="685612" cy="3428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Batch No.02</a:t>
          </a:r>
          <a:endParaRPr lang="ar-EG" sz="700" kern="1200"/>
        </a:p>
      </dsp:txBody>
      <dsp:txXfrm>
        <a:off x="6811584" y="2483923"/>
        <a:ext cx="685612" cy="342806"/>
      </dsp:txXfrm>
    </dsp:sp>
    <dsp:sp modelId="{E9633681-B840-401B-A92F-FB9C563B84D5}">
      <dsp:nvSpPr>
        <dsp:cNvPr id="0" name=""/>
        <dsp:cNvSpPr/>
      </dsp:nvSpPr>
      <dsp:spPr>
        <a:xfrm>
          <a:off x="6905917" y="946475"/>
          <a:ext cx="685612" cy="3428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/>
            <a:t>Materials Fabrication &amp; Delivery to Site</a:t>
          </a:r>
          <a:endParaRPr lang="ar-EG" sz="700" b="1" kern="1200" dirty="0"/>
        </a:p>
      </dsp:txBody>
      <dsp:txXfrm>
        <a:off x="6905917" y="946475"/>
        <a:ext cx="685612" cy="342806"/>
      </dsp:txXfrm>
    </dsp:sp>
    <dsp:sp modelId="{7C9A67AB-59DD-4F3A-AB11-09E827BCF202}">
      <dsp:nvSpPr>
        <dsp:cNvPr id="0" name=""/>
        <dsp:cNvSpPr/>
      </dsp:nvSpPr>
      <dsp:spPr>
        <a:xfrm>
          <a:off x="7815360" y="774225"/>
          <a:ext cx="1552287" cy="5921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Construction</a:t>
          </a:r>
          <a:endParaRPr lang="ar-EG" sz="900" b="1" kern="1200" dirty="0"/>
        </a:p>
      </dsp:txBody>
      <dsp:txXfrm>
        <a:off x="7815360" y="774225"/>
        <a:ext cx="1552287" cy="592149"/>
      </dsp:txXfrm>
    </dsp:sp>
    <dsp:sp modelId="{7D5CBC77-AC54-4809-969A-49ED4893B5E6}">
      <dsp:nvSpPr>
        <dsp:cNvPr id="0" name=""/>
        <dsp:cNvSpPr/>
      </dsp:nvSpPr>
      <dsp:spPr>
        <a:xfrm>
          <a:off x="8413743" y="1517970"/>
          <a:ext cx="685612" cy="3428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/>
            <a:t>The Mound</a:t>
          </a:r>
          <a:endParaRPr lang="ar-EG" sz="700" b="1" kern="1200"/>
        </a:p>
      </dsp:txBody>
      <dsp:txXfrm>
        <a:off x="8413743" y="1517970"/>
        <a:ext cx="685612" cy="342806"/>
      </dsp:txXfrm>
    </dsp:sp>
    <dsp:sp modelId="{178119A4-25C4-4978-B03D-8D592B23F85A}">
      <dsp:nvSpPr>
        <dsp:cNvPr id="0" name=""/>
        <dsp:cNvSpPr/>
      </dsp:nvSpPr>
      <dsp:spPr>
        <a:xfrm>
          <a:off x="8413743" y="2004755"/>
          <a:ext cx="685612" cy="3428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/>
            <a:t>The Ring</a:t>
          </a:r>
          <a:endParaRPr lang="ar-EG" sz="700" b="1" kern="1200"/>
        </a:p>
      </dsp:txBody>
      <dsp:txXfrm>
        <a:off x="8413743" y="2004755"/>
        <a:ext cx="685612" cy="342806"/>
      </dsp:txXfrm>
    </dsp:sp>
    <dsp:sp modelId="{932BC064-B226-485A-A324-BA22FF62155D}">
      <dsp:nvSpPr>
        <dsp:cNvPr id="0" name=""/>
        <dsp:cNvSpPr/>
      </dsp:nvSpPr>
      <dsp:spPr>
        <a:xfrm>
          <a:off x="8413743" y="2491540"/>
          <a:ext cx="685612" cy="3428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/>
            <a:t>The Beach</a:t>
          </a:r>
          <a:endParaRPr lang="ar-EG" sz="700" b="1" kern="1200"/>
        </a:p>
      </dsp:txBody>
      <dsp:txXfrm>
        <a:off x="8413743" y="2491540"/>
        <a:ext cx="685612" cy="342806"/>
      </dsp:txXfrm>
    </dsp:sp>
    <dsp:sp modelId="{1B54BC27-CDA8-425E-8D44-E0D923DD41A1}">
      <dsp:nvSpPr>
        <dsp:cNvPr id="0" name=""/>
        <dsp:cNvSpPr/>
      </dsp:nvSpPr>
      <dsp:spPr>
        <a:xfrm>
          <a:off x="8413743" y="2978324"/>
          <a:ext cx="685612" cy="3428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/>
            <a:t>The Tail</a:t>
          </a:r>
          <a:endParaRPr lang="ar-EG" sz="700" b="1" kern="1200"/>
        </a:p>
      </dsp:txBody>
      <dsp:txXfrm>
        <a:off x="8413743" y="2978324"/>
        <a:ext cx="685612" cy="342806"/>
      </dsp:txXfrm>
    </dsp:sp>
    <dsp:sp modelId="{9F4145B1-78F0-41D4-9C3D-B1B89738A3D3}">
      <dsp:nvSpPr>
        <dsp:cNvPr id="0" name=""/>
        <dsp:cNvSpPr/>
      </dsp:nvSpPr>
      <dsp:spPr>
        <a:xfrm>
          <a:off x="9607557" y="774225"/>
          <a:ext cx="1552287" cy="5921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 dirty="0"/>
            <a:t>Close-Out / Handing Over</a:t>
          </a:r>
          <a:endParaRPr lang="ar-EG" sz="900" b="1" kern="1200" dirty="0"/>
        </a:p>
      </dsp:txBody>
      <dsp:txXfrm>
        <a:off x="9607557" y="774225"/>
        <a:ext cx="1552287" cy="592149"/>
      </dsp:txXfrm>
    </dsp:sp>
    <dsp:sp modelId="{2E71694D-C664-4CB5-8695-C66B3B39F0DF}">
      <dsp:nvSpPr>
        <dsp:cNvPr id="0" name=""/>
        <dsp:cNvSpPr/>
      </dsp:nvSpPr>
      <dsp:spPr>
        <a:xfrm>
          <a:off x="9995629" y="1510353"/>
          <a:ext cx="685612" cy="3428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/>
            <a:t>Testing &amp; Commissioning</a:t>
          </a:r>
          <a:endParaRPr lang="ar-EG" sz="700" b="1" kern="1200"/>
        </a:p>
      </dsp:txBody>
      <dsp:txXfrm>
        <a:off x="9995629" y="1510353"/>
        <a:ext cx="685612" cy="342806"/>
      </dsp:txXfrm>
    </dsp:sp>
    <dsp:sp modelId="{3FCF624C-95C1-4246-9D1C-6E46245A0109}">
      <dsp:nvSpPr>
        <dsp:cNvPr id="0" name=""/>
        <dsp:cNvSpPr/>
      </dsp:nvSpPr>
      <dsp:spPr>
        <a:xfrm>
          <a:off x="9995629" y="1997138"/>
          <a:ext cx="685612" cy="3428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/>
            <a:t>Snagging / De-Snagging</a:t>
          </a:r>
          <a:endParaRPr lang="ar-EG" sz="700" b="1" kern="1200"/>
        </a:p>
      </dsp:txBody>
      <dsp:txXfrm>
        <a:off x="9995629" y="1997138"/>
        <a:ext cx="685612" cy="342806"/>
      </dsp:txXfrm>
    </dsp:sp>
    <dsp:sp modelId="{ED46A91A-44A2-404E-A712-41C3C38517E9}">
      <dsp:nvSpPr>
        <dsp:cNvPr id="0" name=""/>
        <dsp:cNvSpPr/>
      </dsp:nvSpPr>
      <dsp:spPr>
        <a:xfrm>
          <a:off x="9995629" y="2483923"/>
          <a:ext cx="685612" cy="3428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/>
            <a:t>Authorities Inspections / Approvals</a:t>
          </a:r>
          <a:endParaRPr lang="ar-EG" sz="700" b="1" kern="1200"/>
        </a:p>
      </dsp:txBody>
      <dsp:txXfrm>
        <a:off x="9995629" y="2483923"/>
        <a:ext cx="685612" cy="342806"/>
      </dsp:txXfrm>
    </dsp:sp>
    <dsp:sp modelId="{CBDA8B75-1187-4B66-B954-9301B6555F41}">
      <dsp:nvSpPr>
        <dsp:cNvPr id="0" name=""/>
        <dsp:cNvSpPr/>
      </dsp:nvSpPr>
      <dsp:spPr>
        <a:xfrm>
          <a:off x="9995629" y="2970707"/>
          <a:ext cx="685612" cy="3428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/>
            <a:t>Close-out Documentation</a:t>
          </a:r>
          <a:endParaRPr lang="ar-EG" sz="700" b="1" kern="1200" dirty="0"/>
        </a:p>
      </dsp:txBody>
      <dsp:txXfrm>
        <a:off x="9995629" y="2970707"/>
        <a:ext cx="685612" cy="342806"/>
      </dsp:txXfrm>
    </dsp:sp>
    <dsp:sp modelId="{1ABF2C0F-F729-4AF4-83FA-0592BBC5A5EB}">
      <dsp:nvSpPr>
        <dsp:cNvPr id="0" name=""/>
        <dsp:cNvSpPr/>
      </dsp:nvSpPr>
      <dsp:spPr>
        <a:xfrm>
          <a:off x="9995629" y="3457492"/>
          <a:ext cx="685612" cy="3428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/>
            <a:t>Demobilization</a:t>
          </a:r>
          <a:endParaRPr lang="ar-EG" sz="700" b="1" kern="1200"/>
        </a:p>
      </dsp:txBody>
      <dsp:txXfrm>
        <a:off x="9995629" y="3457492"/>
        <a:ext cx="685612" cy="342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ال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ستطيل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 useBgFill="1">
        <p:nvSpPr>
          <p:cNvPr id="10" name="مستطيل 9"/>
          <p:cNvSpPr/>
          <p:nvPr/>
        </p:nvSpPr>
        <p:spPr>
          <a:xfrm flipH="1">
            <a:off x="1307868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مستطيل 10"/>
          <p:cNvSpPr/>
          <p:nvPr/>
        </p:nvSpPr>
        <p:spPr>
          <a:xfrm flipH="1">
            <a:off x="1447799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مستطيل 14"/>
          <p:cNvSpPr/>
          <p:nvPr/>
        </p:nvSpPr>
        <p:spPr>
          <a:xfrm flipH="1"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7" name="المجموعة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 flipH="1"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رابط مستقيم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موصل مستقيم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موصل مستقيم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العنوان 1"/>
          <p:cNvSpPr>
            <a:spLocks noGrp="1"/>
          </p:cNvSpPr>
          <p:nvPr>
            <p:ph type="ctrTitle"/>
          </p:nvPr>
        </p:nvSpPr>
        <p:spPr>
          <a:xfrm flipH="1">
            <a:off x="1629101" y="2244830"/>
            <a:ext cx="8933796" cy="2437232"/>
          </a:xfrm>
        </p:spPr>
        <p:txBody>
          <a:bodyPr tIns="45720" bIns="45720" rtlCol="1" anchor="ctr">
            <a:normAutofit/>
          </a:bodyPr>
          <a:lstStyle>
            <a:lvl1pPr algn="ctr" rtl="1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العنوان الفرعي 2"/>
          <p:cNvSpPr>
            <a:spLocks noGrp="1"/>
          </p:cNvSpPr>
          <p:nvPr>
            <p:ph type="subTitle" idx="1"/>
          </p:nvPr>
        </p:nvSpPr>
        <p:spPr>
          <a:xfrm flipH="1">
            <a:off x="1626053" y="4682062"/>
            <a:ext cx="8936846" cy="457201"/>
          </a:xfrm>
        </p:spPr>
        <p:txBody>
          <a:bodyPr rtlCol="1">
            <a:normAutofit/>
          </a:bodyPr>
          <a:lstStyle>
            <a:lvl1pPr marL="0" indent="0" algn="ctr" rtl="1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 sz="1600"/>
            </a:lvl2pPr>
            <a:lvl3pPr marL="914400" indent="0" algn="ctr" rtl="1">
              <a:buNone/>
              <a:defRPr sz="16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عنصر نائب للتاريخ 19"/>
          <p:cNvSpPr>
            <a:spLocks noGrp="1"/>
          </p:cNvSpPr>
          <p:nvPr>
            <p:ph type="dt" sz="half" idx="10"/>
          </p:nvPr>
        </p:nvSpPr>
        <p:spPr>
          <a:xfrm flipH="1">
            <a:off x="5318760" y="1341256"/>
            <a:ext cx="1554480" cy="485546"/>
          </a:xfrm>
        </p:spPr>
        <p:txBody>
          <a:bodyPr rtlCol="1"/>
          <a:lstStyle>
            <a:lvl1pPr algn="ctr" rtl="1">
              <a:defRPr sz="1300" spc="0" baseline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394EE8B-08E3-445A-8057-D7533F7C85EA}" type="datetime1">
              <a:rPr lang="ar-SA" smtClean="0"/>
              <a:t>05/09/1445</a:t>
            </a:fld>
            <a:endParaRPr lang="en-US" dirty="0"/>
          </a:p>
        </p:txBody>
      </p:sp>
      <p:sp>
        <p:nvSpPr>
          <p:cNvPr id="21" name="عنصر نائب لتذييل الصفحة 20"/>
          <p:cNvSpPr>
            <a:spLocks noGrp="1"/>
          </p:cNvSpPr>
          <p:nvPr>
            <p:ph type="ftr" sz="quarter" idx="11"/>
          </p:nvPr>
        </p:nvSpPr>
        <p:spPr>
          <a:xfrm flipH="1">
            <a:off x="4832605" y="5177408"/>
            <a:ext cx="5730295" cy="2286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عنصر نائب لرقم الشريحة 21"/>
          <p:cNvSpPr>
            <a:spLocks noGrp="1"/>
          </p:cNvSpPr>
          <p:nvPr>
            <p:ph type="sldNum" sz="quarter" idx="12"/>
          </p:nvPr>
        </p:nvSpPr>
        <p:spPr>
          <a:xfrm flipH="1">
            <a:off x="1629100" y="5177408"/>
            <a:ext cx="1955980" cy="2286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415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العنوان وال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 flipH="1">
            <a:off x="1066800" y="2103120"/>
            <a:ext cx="10058400" cy="3849624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en-US"/>
              <a:t>Click to edit Master text styles</a:t>
            </a:r>
          </a:p>
          <a:p>
            <a:pPr lvl="1" rtl="1"/>
            <a:r>
              <a:rPr lang="en-US"/>
              <a:t>Second level</a:t>
            </a:r>
          </a:p>
          <a:p>
            <a:pPr lvl="2" rtl="1"/>
            <a:r>
              <a:rPr lang="en-US"/>
              <a:t>Third level</a:t>
            </a:r>
          </a:p>
          <a:p>
            <a:pPr lvl="3" rtl="1"/>
            <a:r>
              <a:rPr lang="en-US"/>
              <a:t>Fourth level</a:t>
            </a:r>
          </a:p>
          <a:p>
            <a:pPr lvl="4" rtl="1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8EEBDBD-CE86-4F56-ABE1-0472701D9081}" type="datetime1">
              <a:rPr lang="ar-SA" smtClean="0"/>
              <a:t>05/09/1445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74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رأس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مستطيل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 useBgFill="1">
        <p:nvSpPr>
          <p:cNvPr id="23" name="مستطيل 22"/>
          <p:cNvSpPr/>
          <p:nvPr/>
        </p:nvSpPr>
        <p:spPr>
          <a:xfrm flipH="1">
            <a:off x="1307868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مستطيل 23"/>
          <p:cNvSpPr/>
          <p:nvPr/>
        </p:nvSpPr>
        <p:spPr>
          <a:xfrm flipH="1">
            <a:off x="1447799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مستطيل 29"/>
          <p:cNvSpPr/>
          <p:nvPr/>
        </p:nvSpPr>
        <p:spPr>
          <a:xfrm flipH="1"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العنوان 1"/>
          <p:cNvSpPr>
            <a:spLocks noGrp="1"/>
          </p:cNvSpPr>
          <p:nvPr>
            <p:ph type="title"/>
          </p:nvPr>
        </p:nvSpPr>
        <p:spPr>
          <a:xfrm flipH="1">
            <a:off x="1629156" y="2275165"/>
            <a:ext cx="8933688" cy="2406895"/>
          </a:xfrm>
        </p:spPr>
        <p:txBody>
          <a:bodyPr rtlCol="1" anchor="ctr">
            <a:normAutofit/>
          </a:bodyPr>
          <a:lstStyle>
            <a:lvl1pPr algn="ctr" rtl="1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المجموعة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 flipH="1"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موصل مستقيم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موصل مستقيم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رابط مستقيم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 flipH="1">
            <a:off x="1623060" y="4682062"/>
            <a:ext cx="8939784" cy="457200"/>
          </a:xfrm>
        </p:spPr>
        <p:txBody>
          <a:bodyPr rtlCol="1" anchor="t">
            <a:normAutofit/>
          </a:bodyPr>
          <a:lstStyle>
            <a:lvl1pPr marL="0" indent="0" algn="ctr" rtl="1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en-US"/>
              <a:t>Click to edit Master text styles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>
          <a:xfrm flipH="1">
            <a:off x="5318760" y="1344502"/>
            <a:ext cx="1554480" cy="498781"/>
          </a:xfrm>
        </p:spPr>
        <p:txBody>
          <a:bodyPr rtlCol="1"/>
          <a:lstStyle>
            <a:lvl1pPr algn="ctr" rtl="1">
              <a:defRPr lang="en-US" sz="1300" kern="1200" spc="0" baseline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E59F20C-E47F-48D5-8FBB-B0810D8A1D24}" type="datetime1">
              <a:rPr lang="ar-SA" smtClean="0"/>
              <a:t>05/09/1445</a:t>
            </a:fld>
            <a:endParaRPr dirty="0"/>
          </a:p>
        </p:txBody>
      </p:sp>
      <p:sp>
        <p:nvSpPr>
          <p:cNvPr id="5" name="عنصر نائب لتذييل الصفحة 4"/>
          <p:cNvSpPr>
            <a:spLocks noGrp="1"/>
          </p:cNvSpPr>
          <p:nvPr>
            <p:ph type="ftr" sz="quarter" idx="11"/>
          </p:nvPr>
        </p:nvSpPr>
        <p:spPr>
          <a:xfrm flipH="1">
            <a:off x="4902709" y="5177408"/>
            <a:ext cx="5660134" cy="2286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>
          <a:xfrm flipH="1">
            <a:off x="1629157" y="5177408"/>
            <a:ext cx="1958339" cy="2286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66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العنوان 7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 flipH="1">
            <a:off x="6461760" y="2103120"/>
            <a:ext cx="4663440" cy="3749040"/>
          </a:xfrm>
        </p:spPr>
        <p:txBody>
          <a:bodyPr rtlCol="1"/>
          <a:lstStyle>
            <a:lvl1pPr algn="r" rtl="1"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en-US"/>
              <a:t>Click to edit Master text styles</a:t>
            </a:r>
          </a:p>
          <a:p>
            <a:pPr lvl="1" rtl="1"/>
            <a:r>
              <a:rPr lang="en-US"/>
              <a:t>Second level</a:t>
            </a:r>
          </a:p>
          <a:p>
            <a:pPr lvl="2" rtl="1"/>
            <a:r>
              <a:rPr lang="en-US"/>
              <a:t>Third level</a:t>
            </a:r>
          </a:p>
          <a:p>
            <a:pPr lvl="3" rtl="1"/>
            <a:r>
              <a:rPr lang="en-US"/>
              <a:t>Fourth level</a:t>
            </a:r>
          </a:p>
          <a:p>
            <a:pPr lvl="4" rtl="1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 flipH="1">
            <a:off x="1066800" y="2103120"/>
            <a:ext cx="4663440" cy="3749040"/>
          </a:xfrm>
        </p:spPr>
        <p:txBody>
          <a:bodyPr rtlCol="1"/>
          <a:lstStyle>
            <a:lvl1pPr algn="r" rtl="1"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en-US"/>
              <a:t>Click to edit Master text styles</a:t>
            </a:r>
          </a:p>
          <a:p>
            <a:pPr lvl="1" rtl="1"/>
            <a:r>
              <a:rPr lang="en-US"/>
              <a:t>Second level</a:t>
            </a:r>
          </a:p>
          <a:p>
            <a:pPr lvl="2" rtl="1"/>
            <a:r>
              <a:rPr lang="en-US"/>
              <a:t>Third level</a:t>
            </a:r>
          </a:p>
          <a:p>
            <a:pPr lvl="3" rtl="1"/>
            <a:r>
              <a:rPr lang="en-US"/>
              <a:t>Fourth level</a:t>
            </a:r>
          </a:p>
          <a:p>
            <a:pPr lvl="4" rtl="1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869EB91-6E78-4417-A59E-7CB597565D96}" type="datetime1">
              <a:rPr lang="ar-SA" smtClean="0"/>
              <a:t>05/09/1445</a:t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05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 flipH="1">
            <a:off x="6458712" y="2074334"/>
            <a:ext cx="4663440" cy="640080"/>
          </a:xfrm>
        </p:spPr>
        <p:txBody>
          <a:bodyPr rtlCol="1" anchor="ctr">
            <a:normAutofit/>
          </a:bodyPr>
          <a:lstStyle>
            <a:lvl1pPr marL="0" indent="0" algn="r" rtl="1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en-US"/>
              <a:t>Click to edit Master text styles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 flipH="1">
            <a:off x="6458712" y="2792472"/>
            <a:ext cx="4663440" cy="3163825"/>
          </a:xfrm>
        </p:spPr>
        <p:txBody>
          <a:bodyPr rtlCol="1"/>
          <a:lstStyle>
            <a:lvl1pPr algn="r" rtl="1"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en-US"/>
              <a:t>Click to edit Master text styles</a:t>
            </a:r>
          </a:p>
          <a:p>
            <a:pPr lvl="1" rtl="1"/>
            <a:r>
              <a:rPr lang="en-US"/>
              <a:t>Second level</a:t>
            </a:r>
          </a:p>
          <a:p>
            <a:pPr lvl="2" rtl="1"/>
            <a:r>
              <a:rPr lang="en-US"/>
              <a:t>Third level</a:t>
            </a:r>
          </a:p>
          <a:p>
            <a:pPr lvl="3" rtl="1"/>
            <a:r>
              <a:rPr lang="en-US"/>
              <a:t>Fourth level</a:t>
            </a:r>
          </a:p>
          <a:p>
            <a:pPr lvl="4" rtl="1"/>
            <a:r>
              <a:rPr lang="en-US"/>
              <a:t>Fifth level</a:t>
            </a:r>
            <a:endParaRPr lang="ar"/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/>
          </p:nvPr>
        </p:nvSpPr>
        <p:spPr>
          <a:xfrm flipH="1">
            <a:off x="1069848" y="2074334"/>
            <a:ext cx="4663440" cy="640080"/>
          </a:xfrm>
        </p:spPr>
        <p:txBody>
          <a:bodyPr rtlCol="1" anchor="ctr">
            <a:normAutofit/>
          </a:bodyPr>
          <a:lstStyle>
            <a:lvl1pPr marL="0" indent="0" algn="r" rtl="1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en-US"/>
              <a:t>Click to edit Master text styles</a:t>
            </a:r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 flipH="1">
            <a:off x="1069848" y="2792471"/>
            <a:ext cx="4663440" cy="3164509"/>
          </a:xfrm>
        </p:spPr>
        <p:txBody>
          <a:bodyPr rtlCol="1"/>
          <a:lstStyle>
            <a:lvl1pPr algn="r" rtl="1"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en-US"/>
              <a:t>Click to edit Master text styles</a:t>
            </a:r>
          </a:p>
          <a:p>
            <a:pPr lvl="1" rtl="1"/>
            <a:r>
              <a:rPr lang="en-US"/>
              <a:t>Second level</a:t>
            </a:r>
          </a:p>
          <a:p>
            <a:pPr lvl="2" rtl="1"/>
            <a:r>
              <a:rPr lang="en-US"/>
              <a:t>Third level</a:t>
            </a:r>
          </a:p>
          <a:p>
            <a:pPr lvl="3" rtl="1"/>
            <a:r>
              <a:rPr lang="en-US"/>
              <a:t>Fourth level</a:t>
            </a:r>
          </a:p>
          <a:p>
            <a:pPr lvl="4" rtl="1"/>
            <a:r>
              <a:rPr lang="en-US"/>
              <a:t>Fifth level</a:t>
            </a:r>
            <a:endParaRPr lang="ar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58CC38D-D0DC-47F1-9B5C-68D04ED80C26}" type="datetime1">
              <a:rPr lang="ar-SA" smtClean="0"/>
              <a:t>05/09/1445</a:t>
            </a:fld>
            <a:endParaRPr lang="en-US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294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ال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7AAD3E9-918E-443D-B940-7011D5661F1E}" type="datetime1">
              <a:rPr lang="ar-SA" smtClean="0"/>
              <a:t>05/09/1445</a:t>
            </a:fld>
            <a:endParaRPr lang="en-US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851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9ACB56EB-EF67-4942-9CEF-F3C93385C245}" type="datetime1">
              <a:rPr lang="ar-SA" smtClean="0"/>
              <a:t>05/09/1445</a:t>
            </a:fld>
            <a:endParaRPr lang="en-US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568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مستطيل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 flipH="1">
            <a:off x="245534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مستطيل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 flipH="1">
            <a:off x="380324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العنوان 1"/>
          <p:cNvSpPr>
            <a:spLocks noGrp="1"/>
          </p:cNvSpPr>
          <p:nvPr>
            <p:ph type="title"/>
          </p:nvPr>
        </p:nvSpPr>
        <p:spPr>
          <a:xfrm flipH="1">
            <a:off x="571837" y="607392"/>
            <a:ext cx="3161963" cy="1645920"/>
          </a:xfrm>
        </p:spPr>
        <p:txBody>
          <a:bodyPr rtlCol="1" anchor="b">
            <a:normAutofit/>
          </a:bodyPr>
          <a:lstStyle>
            <a:lvl1pPr algn="r" defTabSz="914400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 flipH="1">
            <a:off x="4648200" y="609600"/>
            <a:ext cx="6858000" cy="5334000"/>
          </a:xfrm>
        </p:spPr>
        <p:txBody>
          <a:bodyPr rtlCol="1"/>
          <a:lstStyle>
            <a:lvl1pPr algn="r" rtl="1">
              <a:defRPr sz="1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en-US"/>
              <a:t>Click to edit Master text styles</a:t>
            </a:r>
          </a:p>
          <a:p>
            <a:pPr lvl="1" rtl="1"/>
            <a:r>
              <a:rPr lang="en-US"/>
              <a:t>Second level</a:t>
            </a:r>
          </a:p>
          <a:p>
            <a:pPr lvl="2" rtl="1"/>
            <a:r>
              <a:rPr lang="en-US"/>
              <a:t>Third level</a:t>
            </a:r>
          </a:p>
          <a:p>
            <a:pPr lvl="3" rtl="1"/>
            <a:r>
              <a:rPr lang="en-US"/>
              <a:t>Fourth level</a:t>
            </a:r>
          </a:p>
          <a:p>
            <a:pPr lvl="4" rtl="1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 flipH="1">
            <a:off x="571837" y="2336800"/>
            <a:ext cx="3161963" cy="3606800"/>
          </a:xfrm>
        </p:spPr>
        <p:txBody>
          <a:bodyPr rtlCol="1">
            <a:normAutofit/>
          </a:bodyPr>
          <a:lstStyle>
            <a:lvl1pPr marL="0" indent="0" algn="r" rtl="1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en-US"/>
              <a:t>Click to edit Master text styles</a:t>
            </a:r>
          </a:p>
        </p:txBody>
      </p:sp>
      <p:sp>
        <p:nvSpPr>
          <p:cNvPr id="8" name="عنصر نائب للتاريخ 7"/>
          <p:cNvSpPr>
            <a:spLocks noGrp="1"/>
          </p:cNvSpPr>
          <p:nvPr>
            <p:ph type="dt" sz="half" idx="10"/>
          </p:nvPr>
        </p:nvSpPr>
        <p:spPr>
          <a:xfrm flipH="1">
            <a:off x="4648200" y="6035040"/>
            <a:ext cx="1955800" cy="36576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965F6749-DC5A-4208-B2C7-13341CC66143}" type="datetime1">
              <a:rPr lang="ar-SA" smtClean="0"/>
              <a:t>05/09/1445</a:t>
            </a:fld>
            <a:endParaRPr lang="en-US"/>
          </a:p>
        </p:txBody>
      </p:sp>
      <p:sp>
        <p:nvSpPr>
          <p:cNvPr id="9" name="عنصر نائب للتذييل 8"/>
          <p:cNvSpPr>
            <a:spLocks noGrp="1"/>
          </p:cNvSpPr>
          <p:nvPr>
            <p:ph type="ftr" sz="quarter" idx="11"/>
          </p:nvPr>
        </p:nvSpPr>
        <p:spPr>
          <a:xfrm flipH="1">
            <a:off x="6921499" y="6035040"/>
            <a:ext cx="4584700" cy="36576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>
          <a:xfrm flipH="1">
            <a:off x="571837" y="6035040"/>
            <a:ext cx="1223435" cy="36576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996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مستطيل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 flipH="1">
            <a:off x="245534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عنصر نائب للصورة 2"/>
          <p:cNvSpPr>
            <a:spLocks noGrp="1" noChangeAspect="1"/>
          </p:cNvSpPr>
          <p:nvPr>
            <p:ph type="pic" idx="1"/>
          </p:nvPr>
        </p:nvSpPr>
        <p:spPr>
          <a:xfrm flipH="1">
            <a:off x="4267200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1" anchor="t"/>
          <a:lstStyle>
            <a:lvl1pPr marL="0" indent="0" algn="r" rtl="1">
              <a:buNone/>
              <a:defRPr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rt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>
          <a:xfrm flipH="1">
            <a:off x="4457700" y="6035040"/>
            <a:ext cx="2071963" cy="365760"/>
          </a:xfrm>
        </p:spPr>
        <p:txBody>
          <a:bodyPr rtlCol="1"/>
          <a:lstStyle>
            <a:lvl1pPr algn="r" rtl="1"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A709200-1EE8-457E-BBB4-2EA98D21FB0F}" type="datetime1">
              <a:rPr lang="ar-SA" smtClean="0"/>
              <a:t>05/09/1445</a:t>
            </a:fld>
            <a:endParaRPr lang="en-US" dirty="0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>
          <a:xfrm flipH="1">
            <a:off x="6991350" y="6035040"/>
            <a:ext cx="4588002" cy="365760"/>
          </a:xfrm>
        </p:spPr>
        <p:txBody>
          <a:bodyPr rtlCol="1"/>
          <a:lstStyle>
            <a:lvl1pPr marL="0" algn="r" defTabSz="914400" rtl="1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>
          <a:xfrm flipH="1">
            <a:off x="569976" y="6035040"/>
            <a:ext cx="1225296" cy="36576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 flipH="1">
            <a:off x="380324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العنوان 1"/>
          <p:cNvSpPr>
            <a:spLocks noGrp="1"/>
          </p:cNvSpPr>
          <p:nvPr>
            <p:ph type="title"/>
          </p:nvPr>
        </p:nvSpPr>
        <p:spPr>
          <a:xfrm flipH="1">
            <a:off x="569976" y="603504"/>
            <a:ext cx="3144774" cy="1645920"/>
          </a:xfrm>
        </p:spPr>
        <p:txBody>
          <a:bodyPr rtlCol="1" anchor="b">
            <a:noAutofit/>
          </a:bodyPr>
          <a:lstStyle>
            <a:lvl1pPr algn="r" rtl="1">
              <a:lnSpc>
                <a:spcPct val="100000"/>
              </a:lnSpc>
              <a:defRPr sz="3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 flipH="1">
            <a:off x="569976" y="2386584"/>
            <a:ext cx="3144774" cy="3511296"/>
          </a:xfrm>
        </p:spPr>
        <p:txBody>
          <a:bodyPr rtlCol="1">
            <a:normAutofit/>
          </a:bodyPr>
          <a:lstStyle>
            <a:lvl1pPr marL="0" indent="0" algn="r" rtl="1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80876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العنوان والنص ال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العنصر النائب لنص عمودي 2"/>
          <p:cNvSpPr>
            <a:spLocks noGrp="1"/>
          </p:cNvSpPr>
          <p:nvPr>
            <p:ph type="body" orient="vert" idx="1"/>
          </p:nvPr>
        </p:nvSpPr>
        <p:spPr>
          <a:xfrm rot="10800000" flipH="1">
            <a:off x="1066800" y="2103120"/>
            <a:ext cx="10058400" cy="3849624"/>
          </a:xfrm>
        </p:spPr>
        <p:txBody>
          <a:bodyPr vert="eaVert"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en-US"/>
              <a:t>Click to edit Master text styles</a:t>
            </a:r>
          </a:p>
          <a:p>
            <a:pPr lvl="1" rtl="1"/>
            <a:r>
              <a:rPr lang="en-US"/>
              <a:t>Second level</a:t>
            </a:r>
          </a:p>
          <a:p>
            <a:pPr lvl="2" rtl="1"/>
            <a:r>
              <a:rPr lang="en-US"/>
              <a:t>Third level</a:t>
            </a:r>
          </a:p>
          <a:p>
            <a:pPr lvl="3" rtl="1"/>
            <a:r>
              <a:rPr lang="en-US"/>
              <a:t>Fourth level</a:t>
            </a:r>
          </a:p>
          <a:p>
            <a:pPr lvl="4" rtl="1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B2AB5EA-36B7-4AEE-BBA1-B64505852666}" type="datetime1">
              <a:rPr lang="ar-SA" smtClean="0"/>
              <a:t>05/09/1445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725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العنوان العمودي والن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العمودي 1"/>
          <p:cNvSpPr>
            <a:spLocks noGrp="1"/>
          </p:cNvSpPr>
          <p:nvPr>
            <p:ph type="title" orient="vert"/>
          </p:nvPr>
        </p:nvSpPr>
        <p:spPr>
          <a:xfrm rot="10800000" flipH="1">
            <a:off x="838200" y="762000"/>
            <a:ext cx="2362200" cy="5257800"/>
          </a:xfrm>
        </p:spPr>
        <p:txBody>
          <a:bodyPr vert="eaVert"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العنصر النائب لنص عمودي 2"/>
          <p:cNvSpPr>
            <a:spLocks noGrp="1"/>
          </p:cNvSpPr>
          <p:nvPr>
            <p:ph type="body" orient="vert" idx="1"/>
          </p:nvPr>
        </p:nvSpPr>
        <p:spPr>
          <a:xfrm rot="10800000" flipH="1">
            <a:off x="3276600" y="762000"/>
            <a:ext cx="8077200" cy="5257800"/>
          </a:xfrm>
        </p:spPr>
        <p:txBody>
          <a:bodyPr vert="eaVert"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en-US"/>
              <a:t>Click to edit Master text styles</a:t>
            </a:r>
          </a:p>
          <a:p>
            <a:pPr lvl="1" rtl="1"/>
            <a:r>
              <a:rPr lang="en-US"/>
              <a:t>Second level</a:t>
            </a:r>
          </a:p>
          <a:p>
            <a:pPr lvl="2" rtl="1"/>
            <a:r>
              <a:rPr lang="en-US"/>
              <a:t>Third level</a:t>
            </a:r>
          </a:p>
          <a:p>
            <a:pPr lvl="3" rtl="1"/>
            <a:r>
              <a:rPr lang="en-US"/>
              <a:t>Fourth level</a:t>
            </a:r>
          </a:p>
          <a:p>
            <a:pPr lvl="4" rtl="1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9779540-B984-42AB-9DA9-2BA66BB90A12}" type="datetime1">
              <a:rPr lang="ar-SA" smtClean="0"/>
              <a:t>05/09/1445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مستطيل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المستطيل 6"/>
          <p:cNvSpPr/>
          <p:nvPr/>
        </p:nvSpPr>
        <p:spPr>
          <a:xfrm flipH="1"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ar-EG"/>
          </a:p>
        </p:txBody>
      </p:sp>
      <p:sp>
        <p:nvSpPr>
          <p:cNvPr id="8" name="مستطيل 7"/>
          <p:cNvSpPr/>
          <p:nvPr/>
        </p:nvSpPr>
        <p:spPr>
          <a:xfrm flipH="1"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ar-EG"/>
          </a:p>
        </p:txBody>
      </p:sp>
      <p:sp>
        <p:nvSpPr>
          <p:cNvPr id="2" name="عنصر نائب للعنوان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rtl="1"/>
            <a:r>
              <a:rPr lang="ar"/>
              <a:t>انقر لتحرير نمط العنوان الرئيسي</a:t>
            </a:r>
            <a:endParaRPr lang="en-US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 flipH="1"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 rtl="1"/>
            <a:r>
              <a:rPr lang="ar"/>
              <a:t>انقر لتحرير أنماط النص الرئيسي</a:t>
            </a:r>
          </a:p>
          <a:p>
            <a:pPr lvl="1" rtl="1"/>
            <a:r>
              <a:rPr lang="ar"/>
              <a:t>المستوى الثاني</a:t>
            </a:r>
          </a:p>
          <a:p>
            <a:pPr lvl="2" rtl="1"/>
            <a:r>
              <a:rPr lang="ar"/>
              <a:t>المستوى الثالث</a:t>
            </a:r>
          </a:p>
          <a:p>
            <a:pPr lvl="3" rtl="1"/>
            <a:r>
              <a:rPr lang="ar"/>
              <a:t>المستوى الرابع</a:t>
            </a:r>
          </a:p>
          <a:p>
            <a:pPr lvl="4" rtl="1"/>
            <a:r>
              <a:rPr lang="ar"/>
              <a:t>المستوى الخامس</a:t>
            </a:r>
            <a:endParaRPr lang="en-US" dirty="0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2"/>
          </p:nvPr>
        </p:nvSpPr>
        <p:spPr>
          <a:xfrm flipH="1">
            <a:off x="2042161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C24A42-5935-4B70-A130-C0A237416E42}" type="datetime1">
              <a:rPr lang="ar-SA" smtClean="0"/>
              <a:t>05/09/1445</a:t>
            </a:fld>
            <a:endParaRPr lang="en-US" dirty="0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3"/>
          </p:nvPr>
        </p:nvSpPr>
        <p:spPr>
          <a:xfrm flipH="1">
            <a:off x="53086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4"/>
          </p:nvPr>
        </p:nvSpPr>
        <p:spPr>
          <a:xfrm flipH="1">
            <a:off x="10668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82880" indent="-182880" algn="r" defTabSz="914400" rtl="1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457200" indent="-18288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731520" indent="-18288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005840" indent="-18288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280160" indent="-18288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600000" indent="-22860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44.bin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1F592-9C37-06E3-8226-B6CCC6E91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Finance Dept: </a:t>
            </a:r>
            <a:br>
              <a:rPr lang="en-US" dirty="0"/>
            </a:br>
            <a:r>
              <a:rPr lang="en-US" dirty="0"/>
              <a:t>Cost Control proposal</a:t>
            </a:r>
            <a:r>
              <a:rPr lang="ar-EG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F35FB9-B3F1-DA58-9591-A7E714AD26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/>
            <a:r>
              <a:rPr lang="en-US" dirty="0"/>
              <a:t>System implementation</a:t>
            </a:r>
            <a:r>
              <a:rPr lang="ar-EG" dirty="0"/>
              <a:t> - </a:t>
            </a:r>
            <a:r>
              <a:rPr lang="en-US" dirty="0"/>
              <a:t>ERP</a:t>
            </a:r>
            <a:endParaRPr lang="ar-EG" dirty="0"/>
          </a:p>
          <a:p>
            <a:r>
              <a:rPr lang="en-US" dirty="0"/>
              <a:t>planning, budgeting, Communication (Integration) &amp; control</a:t>
            </a:r>
          </a:p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5190086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78759-C4AE-DB89-CB5D-281DD58F2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Quality Control – Customers Prospective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D80A-CB99-B3CB-8AC3-33149EED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3553" y="2642195"/>
            <a:ext cx="9281718" cy="2658073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/>
              <a:t>Achieving the Customer Satisfaction</a:t>
            </a:r>
          </a:p>
          <a:p>
            <a:pPr algn="l" rtl="0"/>
            <a:r>
              <a:rPr lang="en-US" sz="3200" dirty="0"/>
              <a:t>Achieving the Best Use of the Company Resources (4M)</a:t>
            </a:r>
            <a:endParaRPr lang="ar-EG" sz="3200" dirty="0"/>
          </a:p>
        </p:txBody>
      </p:sp>
    </p:spTree>
    <p:extLst>
      <p:ext uri="{BB962C8B-B14F-4D97-AF65-F5344CB8AC3E}">
        <p14:creationId xmlns:p14="http://schemas.microsoft.com/office/powerpoint/2010/main" val="3986661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78759-C4AE-DB89-CB5D-281DD58F2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Documents Control – internal processes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D80A-CB99-B3CB-8AC3-33149EED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7413" y="2248961"/>
            <a:ext cx="8893998" cy="2658073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/>
              <a:t>Achieving Data Availability (No Lack of Information)</a:t>
            </a:r>
          </a:p>
          <a:p>
            <a:pPr algn="l" rtl="0"/>
            <a:r>
              <a:rPr lang="en-US" sz="3200" dirty="0"/>
              <a:t>Easing Data-Flow</a:t>
            </a:r>
          </a:p>
          <a:p>
            <a:pPr algn="l" rtl="0"/>
            <a:r>
              <a:rPr lang="en-US" sz="3200" dirty="0"/>
              <a:t>Documents Keeping</a:t>
            </a:r>
            <a:endParaRPr lang="ar-EG" sz="3200" dirty="0"/>
          </a:p>
        </p:txBody>
      </p:sp>
    </p:spTree>
    <p:extLst>
      <p:ext uri="{BB962C8B-B14F-4D97-AF65-F5344CB8AC3E}">
        <p14:creationId xmlns:p14="http://schemas.microsoft.com/office/powerpoint/2010/main" val="206024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78759-C4AE-DB89-CB5D-281DD58F2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Learning &amp; growth</a:t>
            </a:r>
            <a:endParaRPr lang="ar-EG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D80A-CB99-B3CB-8AC3-33149EED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7413" y="2108201"/>
            <a:ext cx="8893998" cy="3095696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/>
              <a:t>Professional Reports (Help Decision Makers)</a:t>
            </a:r>
          </a:p>
          <a:p>
            <a:pPr algn="l" rtl="0"/>
            <a:r>
              <a:rPr lang="en-US" sz="3200" dirty="0"/>
              <a:t>Knowledge Accumulative</a:t>
            </a:r>
          </a:p>
          <a:p>
            <a:pPr algn="l" rtl="0"/>
            <a:r>
              <a:rPr lang="en-US" sz="3200" dirty="0"/>
              <a:t>Sustainable Development</a:t>
            </a:r>
            <a:endParaRPr lang="ar-EG" sz="3200" dirty="0"/>
          </a:p>
        </p:txBody>
      </p:sp>
    </p:spTree>
    <p:extLst>
      <p:ext uri="{BB962C8B-B14F-4D97-AF65-F5344CB8AC3E}">
        <p14:creationId xmlns:p14="http://schemas.microsoft.com/office/powerpoint/2010/main" val="38102446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78759-C4AE-DB89-CB5D-281DD58F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713" y="2689715"/>
            <a:ext cx="10266574" cy="147857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7200" dirty="0">
                <a:solidFill>
                  <a:schemeClr val="accent3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Requirements</a:t>
            </a:r>
            <a:endParaRPr lang="ar-EG" sz="6600" dirty="0">
              <a:solidFill>
                <a:schemeClr val="accent3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798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3594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54BB-E011-AC3F-8C55-E39844F6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69" y="372499"/>
            <a:ext cx="10804124" cy="57728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Estimation Budget </a:t>
            </a:r>
            <a:r>
              <a:rPr lang="en-US" sz="2200" b="1" dirty="0"/>
              <a:t>–</a:t>
            </a:r>
            <a:r>
              <a:rPr lang="en-US" b="1" dirty="0"/>
              <a:t> </a:t>
            </a:r>
            <a:r>
              <a:rPr lang="en-US" sz="2000" b="1" dirty="0"/>
              <a:t>before contract</a:t>
            </a:r>
            <a:endParaRPr lang="ar-EG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015BB-E221-5B78-92DD-12AAD9718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370" y="1000125"/>
            <a:ext cx="5655819" cy="383046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Partial Sales Budget   |</a:t>
            </a:r>
            <a:r>
              <a:rPr lang="ar-EG" sz="2000" dirty="0"/>
              <a:t> 10239 –</a:t>
            </a:r>
            <a:r>
              <a:rPr lang="en-US" sz="2000" dirty="0"/>
              <a:t> Fakeeh hospital</a:t>
            </a:r>
            <a:endParaRPr lang="ar-EG" sz="200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0B070F9-286E-B014-4AC5-20414EDD86A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57352231"/>
              </p:ext>
            </p:extLst>
          </p:nvPr>
        </p:nvGraphicFramePr>
        <p:xfrm>
          <a:off x="639191" y="1433510"/>
          <a:ext cx="5220072" cy="4779288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675248">
                  <a:extLst>
                    <a:ext uri="{9D8B030D-6E8A-4147-A177-3AD203B41FA5}">
                      <a16:colId xmlns:a16="http://schemas.microsoft.com/office/drawing/2014/main" val="2721711688"/>
                    </a:ext>
                  </a:extLst>
                </a:gridCol>
                <a:gridCol w="532116">
                  <a:extLst>
                    <a:ext uri="{9D8B030D-6E8A-4147-A177-3AD203B41FA5}">
                      <a16:colId xmlns:a16="http://schemas.microsoft.com/office/drawing/2014/main" val="3192349331"/>
                    </a:ext>
                  </a:extLst>
                </a:gridCol>
                <a:gridCol w="514905">
                  <a:extLst>
                    <a:ext uri="{9D8B030D-6E8A-4147-A177-3AD203B41FA5}">
                      <a16:colId xmlns:a16="http://schemas.microsoft.com/office/drawing/2014/main" val="2723523045"/>
                    </a:ext>
                  </a:extLst>
                </a:gridCol>
                <a:gridCol w="1704512">
                  <a:extLst>
                    <a:ext uri="{9D8B030D-6E8A-4147-A177-3AD203B41FA5}">
                      <a16:colId xmlns:a16="http://schemas.microsoft.com/office/drawing/2014/main" val="850098576"/>
                    </a:ext>
                  </a:extLst>
                </a:gridCol>
                <a:gridCol w="1086254">
                  <a:extLst>
                    <a:ext uri="{9D8B030D-6E8A-4147-A177-3AD203B41FA5}">
                      <a16:colId xmlns:a16="http://schemas.microsoft.com/office/drawing/2014/main" val="2034988981"/>
                    </a:ext>
                  </a:extLst>
                </a:gridCol>
                <a:gridCol w="707037">
                  <a:extLst>
                    <a:ext uri="{9D8B030D-6E8A-4147-A177-3AD203B41FA5}">
                      <a16:colId xmlns:a16="http://schemas.microsoft.com/office/drawing/2014/main" val="3440221377"/>
                    </a:ext>
                  </a:extLst>
                </a:gridCol>
              </a:tblGrid>
              <a:tr h="502389">
                <a:tc>
                  <a:txBody>
                    <a:bodyPr/>
                    <a:lstStyle/>
                    <a:p>
                      <a:pPr algn="ctr" rtl="1"/>
                      <a:r>
                        <a:rPr lang="en-US" sz="1200" dirty="0"/>
                        <a:t>T-Price</a:t>
                      </a:r>
                      <a:endParaRPr lang="ar-E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dirty="0"/>
                        <a:t>U-Price</a:t>
                      </a:r>
                      <a:endParaRPr lang="ar-E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QTTY</a:t>
                      </a:r>
                      <a:endParaRPr lang="ar-E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SPECs</a:t>
                      </a:r>
                      <a:endParaRPr lang="ar-E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Item Description</a:t>
                      </a:r>
                      <a:endParaRPr lang="ar-E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dirty="0"/>
                        <a:t>Item Code</a:t>
                      </a:r>
                      <a:endParaRPr lang="ar-EG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8887538"/>
                  </a:ext>
                </a:extLst>
              </a:tr>
              <a:tr h="368419"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 1,204,773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 216.37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5,568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Zone A Front elevation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Hinged Window Inside curtainwall</a:t>
                      </a:r>
                      <a:r>
                        <a:rPr lang="ar-EG" sz="800" dirty="0"/>
                        <a:t> – </a:t>
                      </a:r>
                      <a:r>
                        <a:rPr lang="en-US" sz="800" dirty="0"/>
                        <a:t>ALUPCO 56D Alupco-AT-1500-Length 5100-Hight FOUR SIDED FIXED STR'L GLAZED CURTAIN WALL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Aluminum Frames Delivery &amp; Installation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CW01-W01</a:t>
                      </a:r>
                      <a:endParaRPr lang="ar-EG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941402"/>
                  </a:ext>
                </a:extLst>
              </a:tr>
              <a:tr h="315641"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 3,413,523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613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5,568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rtl="0"/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Glass/ACP Delivery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CW01-W01</a:t>
                      </a:r>
                      <a:endParaRPr lang="ar-EG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375772"/>
                  </a:ext>
                </a:extLst>
              </a:tr>
              <a:tr h="315641"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 1,003,977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5,568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rtl="0"/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Glass Installation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CW01-W01</a:t>
                      </a:r>
                      <a:endParaRPr lang="ar-EG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033125"/>
                  </a:ext>
                </a:extLst>
              </a:tr>
              <a:tr h="368419"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 33,440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160</a:t>
                      </a:r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209</a:t>
                      </a:r>
                      <a:endParaRPr lang="ar-EG" sz="8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ADDITIONAL PRICE FOR CURTAIN WALL FOR OPERABLE PANEL DUE TO ADDITIONAL THERMAL BREAK  PROFILES FOR ALUMINUM FRAME, ALUMINUM LEAF AND ACCESSORIES &amp; HARDWARE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Window Delivery</a:t>
                      </a:r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CW01- OPENINGS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569845"/>
                  </a:ext>
                </a:extLst>
              </a:tr>
              <a:tr h="535881"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 100,320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480</a:t>
                      </a:r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209</a:t>
                      </a:r>
                      <a:endParaRPr lang="ar-EG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rtl="0"/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Window Delivery &amp; Install</a:t>
                      </a:r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CW01- OPENINGS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8435400"/>
                  </a:ext>
                </a:extLst>
              </a:tr>
              <a:tr h="315641">
                <a:tc>
                  <a:txBody>
                    <a:bodyPr/>
                    <a:lstStyle/>
                    <a:p>
                      <a:pPr algn="ctr" rtl="0"/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956829"/>
                  </a:ext>
                </a:extLst>
              </a:tr>
              <a:tr h="502389"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 212,355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148.50</a:t>
                      </a:r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1430</a:t>
                      </a:r>
                      <a:endParaRPr lang="ar-EG" sz="8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4MM ALUMINUM COMPOSITE PANEL CLADDING ON ALUPCO ALUMINUM CURTAIN WALL SYSTEM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Aluminum Frames Delivery &amp; Installation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ACP-01(A)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5370397"/>
                  </a:ext>
                </a:extLst>
              </a:tr>
              <a:tr h="368419"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 424,710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 297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1430</a:t>
                      </a:r>
                      <a:endParaRPr lang="ar-EG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rtl="0"/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Aluminum Cladding Delivery &amp; Installation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ACP-01(A)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2355466"/>
                  </a:ext>
                </a:extLst>
              </a:tr>
              <a:tr h="368419"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 70,785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 49.50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1430</a:t>
                      </a:r>
                      <a:endParaRPr lang="ar-EG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rtl="0"/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Aluminum Cladding Delivery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ACP-01(A)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8774675"/>
                  </a:ext>
                </a:extLst>
              </a:tr>
              <a:tr h="502389"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 38,458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 9,861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3.9</a:t>
                      </a:r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SUPPLY , FABRICATION &amp; INSTALLATION FOR EXTERNAL STEEL STRUCTURE SUPORT BEAMS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EXTERNAL STEEL SUPPORT  FOR (CW01-CW02 )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CW01-CW02</a:t>
                      </a:r>
                      <a:endParaRPr lang="ar-EG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726002"/>
                  </a:ext>
                </a:extLst>
              </a:tr>
              <a:tr h="315641"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6,502,341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Total</a:t>
                      </a:r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ar-EG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361737"/>
                  </a:ext>
                </a:extLst>
              </a:tr>
            </a:tbl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F071BA-5898-2D04-929B-A21ACF678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773696"/>
            <a:ext cx="4875210" cy="4439097"/>
          </a:xfrm>
        </p:spPr>
        <p:txBody>
          <a:bodyPr/>
          <a:lstStyle/>
          <a:p>
            <a:endParaRPr lang="ar-EG" dirty="0"/>
          </a:p>
        </p:txBody>
      </p:sp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772408F5-9112-D17B-E0F4-21A2C4C786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592520"/>
              </p:ext>
            </p:extLst>
          </p:nvPr>
        </p:nvGraphicFramePr>
        <p:xfrm>
          <a:off x="5999769" y="1433507"/>
          <a:ext cx="5220072" cy="4779289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675248">
                  <a:extLst>
                    <a:ext uri="{9D8B030D-6E8A-4147-A177-3AD203B41FA5}">
                      <a16:colId xmlns:a16="http://schemas.microsoft.com/office/drawing/2014/main" val="2721711688"/>
                    </a:ext>
                  </a:extLst>
                </a:gridCol>
                <a:gridCol w="532116">
                  <a:extLst>
                    <a:ext uri="{9D8B030D-6E8A-4147-A177-3AD203B41FA5}">
                      <a16:colId xmlns:a16="http://schemas.microsoft.com/office/drawing/2014/main" val="3192349331"/>
                    </a:ext>
                  </a:extLst>
                </a:gridCol>
                <a:gridCol w="514905">
                  <a:extLst>
                    <a:ext uri="{9D8B030D-6E8A-4147-A177-3AD203B41FA5}">
                      <a16:colId xmlns:a16="http://schemas.microsoft.com/office/drawing/2014/main" val="2723523045"/>
                    </a:ext>
                  </a:extLst>
                </a:gridCol>
                <a:gridCol w="1704512">
                  <a:extLst>
                    <a:ext uri="{9D8B030D-6E8A-4147-A177-3AD203B41FA5}">
                      <a16:colId xmlns:a16="http://schemas.microsoft.com/office/drawing/2014/main" val="850098576"/>
                    </a:ext>
                  </a:extLst>
                </a:gridCol>
                <a:gridCol w="1086254">
                  <a:extLst>
                    <a:ext uri="{9D8B030D-6E8A-4147-A177-3AD203B41FA5}">
                      <a16:colId xmlns:a16="http://schemas.microsoft.com/office/drawing/2014/main" val="2034988981"/>
                    </a:ext>
                  </a:extLst>
                </a:gridCol>
                <a:gridCol w="707037">
                  <a:extLst>
                    <a:ext uri="{9D8B030D-6E8A-4147-A177-3AD203B41FA5}">
                      <a16:colId xmlns:a16="http://schemas.microsoft.com/office/drawing/2014/main" val="3440221377"/>
                    </a:ext>
                  </a:extLst>
                </a:gridCol>
              </a:tblGrid>
              <a:tr h="497668">
                <a:tc>
                  <a:txBody>
                    <a:bodyPr/>
                    <a:lstStyle/>
                    <a:p>
                      <a:pPr algn="ctr" rtl="1"/>
                      <a:r>
                        <a:rPr lang="en-US" sz="1200" dirty="0"/>
                        <a:t>T-Price</a:t>
                      </a:r>
                      <a:endParaRPr lang="ar-E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dirty="0"/>
                        <a:t>U-Price</a:t>
                      </a:r>
                      <a:endParaRPr lang="ar-E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QTTY</a:t>
                      </a:r>
                      <a:endParaRPr lang="ar-E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SPECs</a:t>
                      </a:r>
                      <a:endParaRPr lang="ar-E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Item Description</a:t>
                      </a:r>
                      <a:endParaRPr lang="ar-E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dirty="0"/>
                        <a:t>Item Code</a:t>
                      </a:r>
                      <a:endParaRPr lang="ar-EG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8887538"/>
                  </a:ext>
                </a:extLst>
              </a:tr>
              <a:tr h="364958"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 1,082,007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194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5,568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Zone A Front elevation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Hinged Window Inside curtainwall</a:t>
                      </a:r>
                      <a:r>
                        <a:rPr lang="ar-EG" sz="800" dirty="0"/>
                        <a:t> – </a:t>
                      </a:r>
                      <a:r>
                        <a:rPr lang="en-US" sz="800" dirty="0"/>
                        <a:t>ALUPCO 56D Alupco-AT-1500-Length 5100-Hight FOUR SIDED FIXED STR'L GLAZED CURTAIN WALL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Aluminum Frames Delivery &amp; Installation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CW01-W01</a:t>
                      </a:r>
                      <a:endParaRPr lang="ar-EG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941402"/>
                  </a:ext>
                </a:extLst>
              </a:tr>
              <a:tr h="357583"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 3,065,445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551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5,568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rtl="0"/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Glass/ACP Delivery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CW01-W01</a:t>
                      </a:r>
                      <a:endParaRPr lang="ar-EG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375772"/>
                  </a:ext>
                </a:extLst>
              </a:tr>
              <a:tr h="312675"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 900,131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162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5,568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rtl="0"/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Glass Installation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CW01-W01</a:t>
                      </a:r>
                      <a:endParaRPr lang="ar-EG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033125"/>
                  </a:ext>
                </a:extLst>
              </a:tr>
              <a:tr h="364958"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 30,033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144</a:t>
                      </a:r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209</a:t>
                      </a:r>
                      <a:endParaRPr lang="ar-EG" sz="8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ADDITIONAL PRICE FOR CURTAIN WALL FOR OPERABLE PANEL DUE TO ADDITIONAL THERMAL BREAK  PROFILES FOR ALUMINUM FRAME, ALUMINUM LEAF AND ACCESSORIES &amp; HARDWARE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Window Delivery</a:t>
                      </a:r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CW01- OPENINGS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569845"/>
                  </a:ext>
                </a:extLst>
              </a:tr>
              <a:tr h="530845"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  90,099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431</a:t>
                      </a:r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209</a:t>
                      </a:r>
                      <a:endParaRPr lang="ar-EG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rtl="0"/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Window Delivery &amp; Install</a:t>
                      </a:r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CW01- OPENINGS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8435400"/>
                  </a:ext>
                </a:extLst>
              </a:tr>
              <a:tr h="312675">
                <a:tc>
                  <a:txBody>
                    <a:bodyPr/>
                    <a:lstStyle/>
                    <a:p>
                      <a:pPr algn="ctr" rtl="0"/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956829"/>
                  </a:ext>
                </a:extLst>
              </a:tr>
              <a:tr h="497668"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 190,720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133</a:t>
                      </a:r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1430</a:t>
                      </a:r>
                      <a:endParaRPr lang="ar-EG" sz="8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4MM ALUMINUM COMPOSITE PANEL CLADDING ON ALUPCO ALUMINUM CURTAIN WALL SYSTEM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Aluminum Frames Delivery &amp; Installation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ACP-01(A)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5370397"/>
                  </a:ext>
                </a:extLst>
              </a:tr>
              <a:tr h="364958"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 381,440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  267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1430</a:t>
                      </a:r>
                      <a:endParaRPr lang="ar-EG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rtl="0"/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Aluminum Cladding Delivery &amp; Installation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ACP-01(A)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2355466"/>
                  </a:ext>
                </a:extLst>
              </a:tr>
              <a:tr h="364958"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  63,573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 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1430</a:t>
                      </a:r>
                      <a:endParaRPr lang="ar-EG" sz="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rtl="0"/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Aluminum Cladding Delivery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ACP-01(A)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8774675"/>
                  </a:ext>
                </a:extLst>
              </a:tr>
              <a:tr h="497668"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  34,540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  8,856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3.9</a:t>
                      </a:r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SUPPLY , FABRICATION &amp; INSTALLATION FOR EXTERNAL STEEL STRUCTURE SUPORT BEAMS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EXTERNAL STEEL SUPPORT  FOR (CW01-CW02 )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CW01-CW02</a:t>
                      </a:r>
                      <a:endParaRPr lang="ar-EG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726002"/>
                  </a:ext>
                </a:extLst>
              </a:tr>
              <a:tr h="312675">
                <a:tc>
                  <a:txBody>
                    <a:bodyPr/>
                    <a:lstStyle/>
                    <a:p>
                      <a:pPr algn="ctr" rtl="0"/>
                      <a:r>
                        <a:rPr lang="ar-EG" sz="800" dirty="0"/>
                        <a:t> 5,837,988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ar-EG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dirty="0"/>
                        <a:t>Total</a:t>
                      </a:r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ar-EG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ar-EG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361737"/>
                  </a:ext>
                </a:extLst>
              </a:tr>
            </a:tbl>
          </a:graphicData>
        </a:graphic>
      </p:graphicFrame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DA63B9B-EAC7-6BC0-84A5-B3A6CB8AC2D6}"/>
              </a:ext>
            </a:extLst>
          </p:cNvPr>
          <p:cNvSpPr txBox="1">
            <a:spLocks/>
          </p:cNvSpPr>
          <p:nvPr/>
        </p:nvSpPr>
        <p:spPr>
          <a:xfrm>
            <a:off x="5859263" y="1000124"/>
            <a:ext cx="5655819" cy="3830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/>
              <a:t>Partial Cost Budget</a:t>
            </a:r>
            <a:r>
              <a:rPr lang="ar-EG" sz="2000" dirty="0"/>
              <a:t> 10239 –</a:t>
            </a:r>
            <a:r>
              <a:rPr lang="en-US" sz="2000" dirty="0"/>
              <a:t> Fakeeh hospital</a:t>
            </a:r>
            <a:endParaRPr lang="ar-EG" sz="2000" dirty="0"/>
          </a:p>
        </p:txBody>
      </p:sp>
    </p:spTree>
    <p:extLst>
      <p:ext uri="{BB962C8B-B14F-4D97-AF65-F5344CB8AC3E}">
        <p14:creationId xmlns:p14="http://schemas.microsoft.com/office/powerpoint/2010/main" val="406852591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294A2D-B071-4FBD-BCA2-B67F27DDF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13B22-509F-077D-EABB-74B483A1E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93801"/>
            <a:ext cx="9905998" cy="437925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/>
              <a:t>Aluminum Factory Estimation Budget</a:t>
            </a:r>
            <a:endParaRPr lang="ar-EG" sz="22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FBF111C-57F0-5847-D48F-6153BBAEBF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0" imgH="0" progId="Acrobat.Document.DC">
                  <p:embed/>
                </p:oleObj>
              </mc:Choice>
              <mc:Fallback>
                <p:oleObj name="Acrobat Document" r:id="rId2" imgW="0" imgH="0" progId="Acrobat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571968E-6BAE-9E61-3A2F-6B65412BF05C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4714967-B7E8-5DF6-BFC6-5DEFFDE1A5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767657"/>
              </p:ext>
            </p:extLst>
          </p:nvPr>
        </p:nvGraphicFramePr>
        <p:xfrm>
          <a:off x="942679" y="731726"/>
          <a:ext cx="10106319" cy="5611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7543540" imgH="5829184" progId="Acrobat.Document.DC">
                  <p:embed/>
                </p:oleObj>
              </mc:Choice>
              <mc:Fallback>
                <p:oleObj name="Acrobat Document" r:id="rId3" imgW="7543540" imgH="582918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2679" y="731726"/>
                        <a:ext cx="10106319" cy="56119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7017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B99325-E5A0-8C2E-7521-DB368AFA3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7EA45-72A7-2526-F1C0-D5B462D3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93801"/>
            <a:ext cx="9905998" cy="437925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/>
              <a:t>Coating Factory Estimation Budget</a:t>
            </a:r>
            <a:endParaRPr lang="ar-EG" sz="22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CC17111-44C8-0A23-8AC4-0050D7F962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0" imgH="0" progId="Acrobat.Document.DC">
                  <p:embed/>
                </p:oleObj>
              </mc:Choice>
              <mc:Fallback>
                <p:oleObj name="Acrobat Document" r:id="rId2" imgW="0" imgH="0" progId="Acrobat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FBF111C-57F0-5847-D48F-6153BBAEBF73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D784E0C-9A13-C36C-F874-890CD35ED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516215"/>
              </p:ext>
            </p:extLst>
          </p:nvPr>
        </p:nvGraphicFramePr>
        <p:xfrm>
          <a:off x="923827" y="719138"/>
          <a:ext cx="10501460" cy="5624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7543800" imgH="5829480" progId="Acrobat.Document.DC">
                  <p:embed/>
                </p:oleObj>
              </mc:Choice>
              <mc:Fallback>
                <p:oleObj name="Acrobat Document" r:id="rId3" imgW="7543800" imgH="582948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3827" y="719138"/>
                        <a:ext cx="10501460" cy="5624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7779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6E2ACF-9D57-B0F9-7801-0B88CFF39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74298-655B-8634-C74A-23669537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93801"/>
            <a:ext cx="9905998" cy="437925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/>
              <a:t>Steel Factory Estimation Budget</a:t>
            </a:r>
            <a:endParaRPr lang="ar-EG" sz="22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FF1AD1B-CFA8-45FE-A9E8-CC160C38A6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0" imgH="0" progId="Acrobat.Document.DC">
                  <p:embed/>
                </p:oleObj>
              </mc:Choice>
              <mc:Fallback>
                <p:oleObj name="Acrobat Document" r:id="rId2" imgW="0" imgH="0" progId="Acrobat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FBF111C-57F0-5847-D48F-6153BBAEBF73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40B3D88-06B0-EF7D-D67C-6F4F9B3A56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3254" y="719138"/>
          <a:ext cx="10482606" cy="562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7543800" imgH="5829480" progId="Acrobat.Document.DC">
                  <p:embed/>
                </p:oleObj>
              </mc:Choice>
              <mc:Fallback>
                <p:oleObj name="Acrobat Document" r:id="rId3" imgW="7543800" imgH="5829480" progId="Acrobat.Document.DC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F65ECBA-788D-A179-A94C-1EF96D7403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3254" y="719138"/>
                        <a:ext cx="10482606" cy="562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5505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905CDF-D5D2-E1AD-71D0-FDB1D31A9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C1998-2671-9642-B0FB-E9A5C7E40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93801"/>
            <a:ext cx="9905998" cy="437925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/>
              <a:t>Glass Factory Estimation Budget</a:t>
            </a:r>
            <a:endParaRPr lang="ar-EG" sz="22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FDF6F09-F6B5-C492-44D0-D1A7503817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0" imgH="0" progId="Acrobat.Document.DC">
                  <p:embed/>
                </p:oleObj>
              </mc:Choice>
              <mc:Fallback>
                <p:oleObj name="Acrobat Document" r:id="rId2" imgW="0" imgH="0" progId="Acrobat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CC17111-44C8-0A23-8AC4-0050D7F9628A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412265E-0BB2-EF38-666E-F6901BEB77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658524"/>
              </p:ext>
            </p:extLst>
          </p:nvPr>
        </p:nvGraphicFramePr>
        <p:xfrm>
          <a:off x="892404" y="731726"/>
          <a:ext cx="10476322" cy="5624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7543800" imgH="5829480" progId="Acrobat.Document.DC">
                  <p:embed/>
                </p:oleObj>
              </mc:Choice>
              <mc:Fallback>
                <p:oleObj name="Acrobat Document" r:id="rId3" imgW="7543800" imgH="582948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2404" y="731726"/>
                        <a:ext cx="10476322" cy="5624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5313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C8BC8F-7056-3219-60E3-F6F0CB8AD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45368-C85A-ADDD-2855-F8875CD01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4503"/>
            <a:ext cx="9905998" cy="437925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/>
              <a:t>Wood Factory Estimation Budget</a:t>
            </a:r>
            <a:endParaRPr lang="ar-EG" sz="22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5F42254-23A8-1080-D0EF-7BC3355FDE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0" imgH="0" progId="Acrobat.Document.DC">
                  <p:embed/>
                </p:oleObj>
              </mc:Choice>
              <mc:Fallback>
                <p:oleObj name="Acrobat Document" r:id="rId2" imgW="0" imgH="0" progId="Acrobat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FBF111C-57F0-5847-D48F-6153BBAEBF73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C584EBC-1471-96FC-2ED1-ED44DE5D00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793108"/>
              </p:ext>
            </p:extLst>
          </p:nvPr>
        </p:nvGraphicFramePr>
        <p:xfrm>
          <a:off x="895545" y="719138"/>
          <a:ext cx="10482607" cy="562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7543800" imgH="5829480" progId="Acrobat.Document.DC">
                  <p:embed/>
                </p:oleObj>
              </mc:Choice>
              <mc:Fallback>
                <p:oleObj name="Acrobat Document" r:id="rId3" imgW="7543800" imgH="582948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5545" y="719138"/>
                        <a:ext cx="10482607" cy="562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06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B7A3DBA-D06B-AF90-D148-22AC7E57A6F2}"/>
              </a:ext>
            </a:extLst>
          </p:cNvPr>
          <p:cNvSpPr txBox="1"/>
          <p:nvPr/>
        </p:nvSpPr>
        <p:spPr>
          <a:xfrm>
            <a:off x="1143001" y="1008665"/>
            <a:ext cx="1049910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System Implementation Overview – ERP</a:t>
            </a:r>
          </a:p>
          <a:p>
            <a:r>
              <a:rPr lang="en-US" sz="1400" dirty="0"/>
              <a:t>Accurate Business Portfolio Report</a:t>
            </a:r>
          </a:p>
          <a:p>
            <a:r>
              <a:rPr lang="en-US" sz="1400" dirty="0"/>
              <a:t>Why Business Analyzing</a:t>
            </a:r>
          </a:p>
          <a:p>
            <a:r>
              <a:rPr lang="en-US" sz="1400" dirty="0"/>
              <a:t>Roadmap</a:t>
            </a:r>
            <a:endParaRPr lang="ar-EG" sz="14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8CD99C3-8AB5-CD9B-0057-C3337CE6C520}"/>
              </a:ext>
            </a:extLst>
          </p:cNvPr>
          <p:cNvSpPr/>
          <p:nvPr/>
        </p:nvSpPr>
        <p:spPr>
          <a:xfrm>
            <a:off x="1143001" y="3229785"/>
            <a:ext cx="10595296" cy="1408200"/>
          </a:xfrm>
          <a:custGeom>
            <a:avLst/>
            <a:gdLst>
              <a:gd name="connsiteX0" fmla="*/ 0 w 10595296"/>
              <a:gd name="connsiteY0" fmla="*/ 0 h 1408200"/>
              <a:gd name="connsiteX1" fmla="*/ 10595296 w 10595296"/>
              <a:gd name="connsiteY1" fmla="*/ 0 h 1408200"/>
              <a:gd name="connsiteX2" fmla="*/ 10595296 w 10595296"/>
              <a:gd name="connsiteY2" fmla="*/ 1408200 h 1408200"/>
              <a:gd name="connsiteX3" fmla="*/ 0 w 10595296"/>
              <a:gd name="connsiteY3" fmla="*/ 1408200 h 1408200"/>
              <a:gd name="connsiteX4" fmla="*/ 0 w 10595296"/>
              <a:gd name="connsiteY4" fmla="*/ 0 h 14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5296" h="1408200">
                <a:moveTo>
                  <a:pt x="0" y="0"/>
                </a:moveTo>
                <a:lnTo>
                  <a:pt x="10595296" y="0"/>
                </a:lnTo>
                <a:lnTo>
                  <a:pt x="10595296" y="1408200"/>
                </a:lnTo>
                <a:lnTo>
                  <a:pt x="0" y="14082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575" tIns="28575" rIns="28575" bIns="28575" numCol="1" spcCol="1270" anchor="t" anchorCtr="0">
            <a:noAutofit/>
          </a:bodyPr>
          <a:lstStyle/>
          <a:p>
            <a:pPr marL="114300" lvl="1" indent="-114300" algn="l" defTabSz="6667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ar-EG" sz="1400" kern="1200" dirty="0"/>
          </a:p>
          <a:p>
            <a:pPr marL="114300" lvl="1" indent="-114300" algn="r" defTabSz="666750" rtl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ar-EG" sz="1400" kern="1200" dirty="0"/>
          </a:p>
          <a:p>
            <a:pPr marL="114300" lvl="1" indent="-114300" algn="l" defTabSz="6667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ar-EG" sz="1400" kern="1200" dirty="0"/>
          </a:p>
          <a:p>
            <a:pPr marL="114300" lvl="1" indent="-114300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dirty="0"/>
              <a:t>Estimation (Initial Budget) </a:t>
            </a:r>
          </a:p>
          <a:p>
            <a:pPr marL="114300" lvl="1" indent="-114300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 dirty="0"/>
              <a:t>Planning - Project Lifecycle</a:t>
            </a:r>
            <a:endParaRPr lang="ar-EG" sz="1400" kern="1200" dirty="0"/>
          </a:p>
          <a:p>
            <a:pPr marL="114300" lvl="1" indent="-114300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sz="1400" dirty="0"/>
              <a:t>Planning - Product Lifecycle (Route)</a:t>
            </a:r>
            <a:endParaRPr lang="ar-EG" sz="1400" dirty="0"/>
          </a:p>
          <a:p>
            <a:pPr marL="114300" lvl="1" indent="-114300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sz="1400" dirty="0"/>
              <a:t>Planning - Activity Based Cost Analyzing - ABC (Cost Driver)</a:t>
            </a:r>
            <a:endParaRPr lang="ar-EG" sz="1400" dirty="0"/>
          </a:p>
          <a:p>
            <a:pPr marL="114300" lvl="1" indent="-114300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dirty="0"/>
              <a:t>Planning - </a:t>
            </a:r>
            <a:r>
              <a:rPr lang="en-US" sz="1400" kern="1200" dirty="0"/>
              <a:t>Activity Time Schedule (WBS)</a:t>
            </a:r>
            <a:endParaRPr lang="ar-EG" sz="1400" kern="1200" dirty="0"/>
          </a:p>
          <a:p>
            <a:pPr marL="114300" lvl="1" indent="-114300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dirty="0"/>
              <a:t>Planning - </a:t>
            </a:r>
            <a:r>
              <a:rPr lang="en-US" sz="1400" kern="1200" dirty="0"/>
              <a:t>Project Cost Structure Standardization</a:t>
            </a:r>
            <a:endParaRPr lang="ar-EG" sz="1400" kern="1200" dirty="0"/>
          </a:p>
          <a:p>
            <a:pPr marL="114300" lvl="1" indent="-114300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dirty="0"/>
              <a:t>Planning - </a:t>
            </a:r>
            <a:r>
              <a:rPr lang="en-US" sz="1400" kern="1200" dirty="0"/>
              <a:t>Product (Industrial) Cost Structure Standardization</a:t>
            </a:r>
            <a:endParaRPr lang="ar-EG" sz="1400" kern="1200" dirty="0"/>
          </a:p>
          <a:p>
            <a:pPr marL="114300" lvl="1" indent="-114300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dirty="0"/>
              <a:t>Planning - </a:t>
            </a:r>
            <a:r>
              <a:rPr lang="en-US" sz="1400" kern="1200" dirty="0"/>
              <a:t>Project </a:t>
            </a:r>
            <a:r>
              <a:rPr lang="en-US" sz="1400" dirty="0"/>
              <a:t>Cost Structure Standardization CSI</a:t>
            </a:r>
            <a:endParaRPr lang="ar-EG" sz="1400" kern="1200" dirty="0"/>
          </a:p>
          <a:p>
            <a:pPr marL="114300" lvl="1" indent="-114300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dirty="0"/>
              <a:t>Planning - </a:t>
            </a:r>
            <a:r>
              <a:rPr lang="en-US" sz="1400" kern="1200" dirty="0"/>
              <a:t>Project</a:t>
            </a:r>
            <a:r>
              <a:rPr lang="ar-EG" sz="1400" kern="1200" dirty="0"/>
              <a:t>/</a:t>
            </a:r>
            <a:r>
              <a:rPr lang="en-US" sz="1400" kern="1200" dirty="0"/>
              <a:t>Product (Industrial) Budgeting Based on WBS &amp; ABC</a:t>
            </a:r>
            <a:endParaRPr lang="ar-EG" sz="1400" kern="1200" dirty="0"/>
          </a:p>
          <a:p>
            <a:pPr marL="114300" lvl="1" indent="-114300" algn="l" defTabSz="6667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 dirty="0"/>
              <a:t>Outsourcing (Alternatives) Study</a:t>
            </a:r>
            <a:endParaRPr lang="ar-EG" sz="1400" kern="1200" dirty="0"/>
          </a:p>
          <a:p>
            <a:pPr marL="114300" lvl="1" indent="-114300" algn="l" defTabSz="6667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 dirty="0"/>
              <a:t>ERP System Implementation</a:t>
            </a:r>
            <a:endParaRPr lang="ar-EG" sz="1400" kern="1200" dirty="0"/>
          </a:p>
          <a:p>
            <a:pPr marL="114300" lvl="1" indent="-114300" algn="l" defTabSz="6667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 dirty="0"/>
              <a:t>Documents Lifecycle, Integration &amp; Control</a:t>
            </a:r>
            <a:endParaRPr lang="ar-EG" sz="1400" kern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E5F49-B1B9-8500-3AE9-C60D3F45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1446"/>
            <a:ext cx="9905998" cy="446711"/>
          </a:xfrm>
        </p:spPr>
        <p:txBody>
          <a:bodyPr>
            <a:normAutofit fontScale="90000"/>
          </a:bodyPr>
          <a:lstStyle/>
          <a:p>
            <a:r>
              <a:rPr lang="en-US" dirty="0"/>
              <a:t>Index</a:t>
            </a:r>
            <a:endParaRPr lang="ar-EG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F59208F-D627-3D0D-F128-73E1652E2A8C}"/>
              </a:ext>
            </a:extLst>
          </p:cNvPr>
          <p:cNvSpPr/>
          <p:nvPr/>
        </p:nvSpPr>
        <p:spPr>
          <a:xfrm>
            <a:off x="3897777" y="689119"/>
            <a:ext cx="7840519" cy="521153"/>
          </a:xfrm>
          <a:custGeom>
            <a:avLst/>
            <a:gdLst>
              <a:gd name="connsiteX0" fmla="*/ 0 w 7840519"/>
              <a:gd name="connsiteY0" fmla="*/ 0 h 521153"/>
              <a:gd name="connsiteX1" fmla="*/ 7840519 w 7840519"/>
              <a:gd name="connsiteY1" fmla="*/ 0 h 521153"/>
              <a:gd name="connsiteX2" fmla="*/ 7840519 w 7840519"/>
              <a:gd name="connsiteY2" fmla="*/ 521153 h 521153"/>
              <a:gd name="connsiteX3" fmla="*/ 0 w 7840519"/>
              <a:gd name="connsiteY3" fmla="*/ 521153 h 521153"/>
              <a:gd name="connsiteX4" fmla="*/ 0 w 7840519"/>
              <a:gd name="connsiteY4" fmla="*/ 0 h 52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0519" h="521153">
                <a:moveTo>
                  <a:pt x="0" y="0"/>
                </a:moveTo>
                <a:lnTo>
                  <a:pt x="7840519" y="0"/>
                </a:lnTo>
                <a:lnTo>
                  <a:pt x="7840519" y="521153"/>
                </a:lnTo>
                <a:lnTo>
                  <a:pt x="0" y="5211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480" tIns="30480" rIns="30480" bIns="30480" numCol="1" spcCol="1270" anchor="b" anchorCtr="0">
            <a:noAutofit/>
          </a:bodyPr>
          <a:lstStyle/>
          <a:p>
            <a:pPr marL="0" lvl="0" indent="0" algn="l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ar-EG" sz="1600" kern="1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2FFF713-C6B1-1E6D-CB91-AB691D94E2A4}"/>
              </a:ext>
            </a:extLst>
          </p:cNvPr>
          <p:cNvGrpSpPr/>
          <p:nvPr/>
        </p:nvGrpSpPr>
        <p:grpSpPr>
          <a:xfrm>
            <a:off x="1143001" y="650449"/>
            <a:ext cx="10595296" cy="422789"/>
            <a:chOff x="1143001" y="688157"/>
            <a:chExt cx="10595296" cy="422789"/>
          </a:xfrm>
        </p:grpSpPr>
        <p:sp>
          <p:nvSpPr>
            <p:cNvPr id="6" name="Straight Connector 5">
              <a:extLst>
                <a:ext uri="{FF2B5EF4-FFF2-40B4-BE49-F238E27FC236}">
                  <a16:creationId xmlns:a16="http://schemas.microsoft.com/office/drawing/2014/main" id="{FA43A79B-4569-ABCA-8F43-29C12922F842}"/>
                </a:ext>
              </a:extLst>
            </p:cNvPr>
            <p:cNvSpPr/>
            <p:nvPr/>
          </p:nvSpPr>
          <p:spPr>
            <a:xfrm>
              <a:off x="1143001" y="688157"/>
              <a:ext cx="10595296" cy="0"/>
            </a:xfrm>
            <a:prstGeom prst="line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ar-EG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F13B086-4CF2-030B-0E62-1FA869F9DD32}"/>
                </a:ext>
              </a:extLst>
            </p:cNvPr>
            <p:cNvSpPr/>
            <p:nvPr/>
          </p:nvSpPr>
          <p:spPr>
            <a:xfrm>
              <a:off x="1152436" y="715099"/>
              <a:ext cx="2368694" cy="395847"/>
            </a:xfrm>
            <a:custGeom>
              <a:avLst/>
              <a:gdLst>
                <a:gd name="connsiteX0" fmla="*/ 65988 w 2368694"/>
                <a:gd name="connsiteY0" fmla="*/ 0 h 395847"/>
                <a:gd name="connsiteX1" fmla="*/ 2302706 w 2368694"/>
                <a:gd name="connsiteY1" fmla="*/ 0 h 395847"/>
                <a:gd name="connsiteX2" fmla="*/ 2368694 w 2368694"/>
                <a:gd name="connsiteY2" fmla="*/ 65988 h 395847"/>
                <a:gd name="connsiteX3" fmla="*/ 2368694 w 2368694"/>
                <a:gd name="connsiteY3" fmla="*/ 395847 h 395847"/>
                <a:gd name="connsiteX4" fmla="*/ 2368694 w 2368694"/>
                <a:gd name="connsiteY4" fmla="*/ 395847 h 395847"/>
                <a:gd name="connsiteX5" fmla="*/ 0 w 2368694"/>
                <a:gd name="connsiteY5" fmla="*/ 395847 h 395847"/>
                <a:gd name="connsiteX6" fmla="*/ 0 w 2368694"/>
                <a:gd name="connsiteY6" fmla="*/ 395847 h 395847"/>
                <a:gd name="connsiteX7" fmla="*/ 0 w 2368694"/>
                <a:gd name="connsiteY7" fmla="*/ 65988 h 395847"/>
                <a:gd name="connsiteX8" fmla="*/ 65988 w 2368694"/>
                <a:gd name="connsiteY8" fmla="*/ 0 h 395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8694" h="395847">
                  <a:moveTo>
                    <a:pt x="65988" y="0"/>
                  </a:moveTo>
                  <a:lnTo>
                    <a:pt x="2302706" y="0"/>
                  </a:lnTo>
                  <a:cubicBezTo>
                    <a:pt x="2339150" y="0"/>
                    <a:pt x="2368694" y="29544"/>
                    <a:pt x="2368694" y="65988"/>
                  </a:cubicBezTo>
                  <a:lnTo>
                    <a:pt x="2368694" y="395847"/>
                  </a:lnTo>
                  <a:lnTo>
                    <a:pt x="2368694" y="395847"/>
                  </a:lnTo>
                  <a:lnTo>
                    <a:pt x="0" y="395847"/>
                  </a:lnTo>
                  <a:lnTo>
                    <a:pt x="0" y="395847"/>
                  </a:lnTo>
                  <a:lnTo>
                    <a:pt x="0" y="65988"/>
                  </a:lnTo>
                  <a:cubicBezTo>
                    <a:pt x="0" y="29544"/>
                    <a:pt x="29544" y="0"/>
                    <a:pt x="65988" y="0"/>
                  </a:cubicBezTo>
                  <a:close/>
                </a:path>
              </a:pathLst>
            </a:custGeom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332" tIns="59332" rIns="59332" bIns="40005" numCol="1" spcCol="1270" anchor="ctr" anchorCtr="0">
              <a:noAutofit/>
            </a:bodyPr>
            <a:lstStyle/>
            <a:p>
              <a:pPr marL="0" lvl="0" indent="0" algn="ctr" defTabSz="9334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kern="1200" dirty="0"/>
                <a:t>Introduction</a:t>
              </a:r>
              <a:endParaRPr lang="ar-EG" sz="2800" b="1" kern="1200" dirty="0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FC05B7A-C673-CEC0-15B0-6605BDE857C9}"/>
              </a:ext>
            </a:extLst>
          </p:cNvPr>
          <p:cNvSpPr/>
          <p:nvPr/>
        </p:nvSpPr>
        <p:spPr>
          <a:xfrm>
            <a:off x="1143001" y="2054847"/>
            <a:ext cx="10595296" cy="697886"/>
          </a:xfrm>
          <a:custGeom>
            <a:avLst/>
            <a:gdLst>
              <a:gd name="connsiteX0" fmla="*/ 0 w 10595296"/>
              <a:gd name="connsiteY0" fmla="*/ 0 h 697886"/>
              <a:gd name="connsiteX1" fmla="*/ 10595296 w 10595296"/>
              <a:gd name="connsiteY1" fmla="*/ 0 h 697886"/>
              <a:gd name="connsiteX2" fmla="*/ 10595296 w 10595296"/>
              <a:gd name="connsiteY2" fmla="*/ 697886 h 697886"/>
              <a:gd name="connsiteX3" fmla="*/ 0 w 10595296"/>
              <a:gd name="connsiteY3" fmla="*/ 697886 h 697886"/>
              <a:gd name="connsiteX4" fmla="*/ 0 w 10595296"/>
              <a:gd name="connsiteY4" fmla="*/ 0 h 69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5296" h="697886">
                <a:moveTo>
                  <a:pt x="0" y="0"/>
                </a:moveTo>
                <a:lnTo>
                  <a:pt x="10595296" y="0"/>
                </a:lnTo>
                <a:lnTo>
                  <a:pt x="10595296" y="697886"/>
                </a:lnTo>
                <a:lnTo>
                  <a:pt x="0" y="6978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" tIns="24765" rIns="24765" bIns="24765" numCol="1" spcCol="1270" anchor="t" anchorCtr="0">
            <a:noAutofit/>
          </a:bodyPr>
          <a:lstStyle/>
          <a:p>
            <a:pPr marL="114300" lvl="1" indent="-114300" algn="l" defTabSz="5778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ar-EG" sz="1300" kern="1200" dirty="0"/>
          </a:p>
          <a:p>
            <a:pPr marL="57150" lvl="1" indent="-57150" algn="l" defTabSz="2667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ar-EG" sz="600" kern="1200" dirty="0"/>
          </a:p>
          <a:p>
            <a:pPr marL="114300" lvl="1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 dirty="0"/>
              <a:t>Cost Control – Financial Prospective</a:t>
            </a:r>
            <a:endParaRPr lang="ar-EG" sz="1400" kern="1200" dirty="0"/>
          </a:p>
          <a:p>
            <a:pPr marL="114300" lvl="1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 dirty="0"/>
              <a:t>Quality Control – Customers Prospective</a:t>
            </a:r>
            <a:endParaRPr lang="ar-EG" sz="1400" kern="1200" dirty="0"/>
          </a:p>
          <a:p>
            <a:pPr marL="114300" lvl="1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 dirty="0"/>
              <a:t>Documentation – Internal Processes</a:t>
            </a:r>
            <a:endParaRPr lang="ar-EG" sz="1400" kern="1200" dirty="0"/>
          </a:p>
          <a:p>
            <a:pPr marL="114300" lvl="1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 dirty="0"/>
              <a:t>Learning &amp; Growth</a:t>
            </a:r>
            <a:endParaRPr lang="ar-EG" sz="1400" kern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977042-0E02-3B5F-D7B1-535164F9B30B}"/>
              </a:ext>
            </a:extLst>
          </p:cNvPr>
          <p:cNvSpPr/>
          <p:nvPr/>
        </p:nvSpPr>
        <p:spPr>
          <a:xfrm>
            <a:off x="3897777" y="1934217"/>
            <a:ext cx="7840519" cy="521153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ar-EG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C6A1C5-3816-FFE3-1703-7E32C5C5DDC2}"/>
              </a:ext>
            </a:extLst>
          </p:cNvPr>
          <p:cNvGrpSpPr/>
          <p:nvPr/>
        </p:nvGrpSpPr>
        <p:grpSpPr>
          <a:xfrm>
            <a:off x="1143001" y="1936891"/>
            <a:ext cx="10595296" cy="403656"/>
            <a:chOff x="1143001" y="1738929"/>
            <a:chExt cx="10595296" cy="403656"/>
          </a:xfrm>
        </p:grpSpPr>
        <p:sp>
          <p:nvSpPr>
            <p:cNvPr id="5" name="Straight Connector 4">
              <a:extLst>
                <a:ext uri="{FF2B5EF4-FFF2-40B4-BE49-F238E27FC236}">
                  <a16:creationId xmlns:a16="http://schemas.microsoft.com/office/drawing/2014/main" id="{1444A767-C2C7-60E5-47B2-5130F457532B}"/>
                </a:ext>
              </a:extLst>
            </p:cNvPr>
            <p:cNvSpPr/>
            <p:nvPr/>
          </p:nvSpPr>
          <p:spPr>
            <a:xfrm>
              <a:off x="1143001" y="1738929"/>
              <a:ext cx="10595296" cy="0"/>
            </a:xfrm>
            <a:prstGeom prst="line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ar-EG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0009F55-6D5F-A2B8-8708-4790130491A6}"/>
                </a:ext>
              </a:extLst>
            </p:cNvPr>
            <p:cNvSpPr/>
            <p:nvPr/>
          </p:nvSpPr>
          <p:spPr>
            <a:xfrm>
              <a:off x="1152436" y="1765349"/>
              <a:ext cx="2371890" cy="377236"/>
            </a:xfrm>
            <a:custGeom>
              <a:avLst/>
              <a:gdLst>
                <a:gd name="connsiteX0" fmla="*/ 62885 w 2371890"/>
                <a:gd name="connsiteY0" fmla="*/ 0 h 377236"/>
                <a:gd name="connsiteX1" fmla="*/ 2309005 w 2371890"/>
                <a:gd name="connsiteY1" fmla="*/ 0 h 377236"/>
                <a:gd name="connsiteX2" fmla="*/ 2371890 w 2371890"/>
                <a:gd name="connsiteY2" fmla="*/ 62885 h 377236"/>
                <a:gd name="connsiteX3" fmla="*/ 2371890 w 2371890"/>
                <a:gd name="connsiteY3" fmla="*/ 377236 h 377236"/>
                <a:gd name="connsiteX4" fmla="*/ 2371890 w 2371890"/>
                <a:gd name="connsiteY4" fmla="*/ 377236 h 377236"/>
                <a:gd name="connsiteX5" fmla="*/ 0 w 2371890"/>
                <a:gd name="connsiteY5" fmla="*/ 377236 h 377236"/>
                <a:gd name="connsiteX6" fmla="*/ 0 w 2371890"/>
                <a:gd name="connsiteY6" fmla="*/ 377236 h 377236"/>
                <a:gd name="connsiteX7" fmla="*/ 0 w 2371890"/>
                <a:gd name="connsiteY7" fmla="*/ 62885 h 377236"/>
                <a:gd name="connsiteX8" fmla="*/ 62885 w 2371890"/>
                <a:gd name="connsiteY8" fmla="*/ 0 h 37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1890" h="377236">
                  <a:moveTo>
                    <a:pt x="62885" y="0"/>
                  </a:moveTo>
                  <a:lnTo>
                    <a:pt x="2309005" y="0"/>
                  </a:lnTo>
                  <a:cubicBezTo>
                    <a:pt x="2343735" y="0"/>
                    <a:pt x="2371890" y="28155"/>
                    <a:pt x="2371890" y="62885"/>
                  </a:cubicBezTo>
                  <a:lnTo>
                    <a:pt x="2371890" y="377236"/>
                  </a:lnTo>
                  <a:lnTo>
                    <a:pt x="2371890" y="377236"/>
                  </a:lnTo>
                  <a:lnTo>
                    <a:pt x="0" y="377236"/>
                  </a:lnTo>
                  <a:lnTo>
                    <a:pt x="0" y="377236"/>
                  </a:lnTo>
                  <a:lnTo>
                    <a:pt x="0" y="62885"/>
                  </a:lnTo>
                  <a:cubicBezTo>
                    <a:pt x="0" y="28155"/>
                    <a:pt x="28155" y="0"/>
                    <a:pt x="62885" y="0"/>
                  </a:cubicBezTo>
                  <a:close/>
                </a:path>
              </a:pathLst>
            </a:custGeom>
          </p:spPr>
          <p:style>
            <a:lnRef idx="1">
              <a:schemeClr val="accent2">
                <a:hueOff val="-734515"/>
                <a:satOff val="-16247"/>
                <a:lumOff val="-3235"/>
                <a:alphaOff val="0"/>
              </a:schemeClr>
            </a:lnRef>
            <a:fillRef idx="3">
              <a:schemeClr val="accent2">
                <a:hueOff val="-734515"/>
                <a:satOff val="-16247"/>
                <a:lumOff val="-3235"/>
                <a:alphaOff val="0"/>
              </a:schemeClr>
            </a:fillRef>
            <a:effectRef idx="3">
              <a:schemeClr val="accent2">
                <a:hueOff val="-734515"/>
                <a:satOff val="-16247"/>
                <a:lumOff val="-323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708" tIns="52708" rIns="52708" bIns="34290" numCol="1" spcCol="1270" anchor="ctr" anchorCtr="0">
              <a:noAutofit/>
            </a:bodyPr>
            <a:lstStyle/>
            <a:p>
              <a:pPr marL="0" lvl="0" indent="0" algn="ctr" defTabSz="8001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/>
                <a:t>Goals</a:t>
              </a:r>
              <a:endParaRPr lang="ar-EG" sz="2400" b="1" kern="1200" dirty="0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43E1F6D-E50D-3A54-6D5D-40EB52ECA1B6}"/>
              </a:ext>
            </a:extLst>
          </p:cNvPr>
          <p:cNvSpPr/>
          <p:nvPr/>
        </p:nvSpPr>
        <p:spPr>
          <a:xfrm>
            <a:off x="4023581" y="2481428"/>
            <a:ext cx="7840519" cy="521153"/>
          </a:xfrm>
          <a:custGeom>
            <a:avLst/>
            <a:gdLst>
              <a:gd name="connsiteX0" fmla="*/ 0 w 7840519"/>
              <a:gd name="connsiteY0" fmla="*/ 0 h 521153"/>
              <a:gd name="connsiteX1" fmla="*/ 7840519 w 7840519"/>
              <a:gd name="connsiteY1" fmla="*/ 0 h 521153"/>
              <a:gd name="connsiteX2" fmla="*/ 7840519 w 7840519"/>
              <a:gd name="connsiteY2" fmla="*/ 521153 h 521153"/>
              <a:gd name="connsiteX3" fmla="*/ 0 w 7840519"/>
              <a:gd name="connsiteY3" fmla="*/ 521153 h 521153"/>
              <a:gd name="connsiteX4" fmla="*/ 0 w 7840519"/>
              <a:gd name="connsiteY4" fmla="*/ 0 h 52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0519" h="521153">
                <a:moveTo>
                  <a:pt x="0" y="0"/>
                </a:moveTo>
                <a:lnTo>
                  <a:pt x="7840519" y="0"/>
                </a:lnTo>
                <a:lnTo>
                  <a:pt x="7840519" y="521153"/>
                </a:lnTo>
                <a:lnTo>
                  <a:pt x="0" y="5211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290" tIns="34290" rIns="34290" bIns="34290" numCol="1" spcCol="1270" anchor="b" anchorCtr="0">
            <a:noAutofit/>
          </a:bodyPr>
          <a:lstStyle/>
          <a:p>
            <a:pPr marL="0" lvl="0" indent="0" algn="l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ar-EG" sz="1800" kern="12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690108-CE18-C0F5-4D29-66EDBA5012BE}"/>
              </a:ext>
            </a:extLst>
          </p:cNvPr>
          <p:cNvGrpSpPr/>
          <p:nvPr/>
        </p:nvGrpSpPr>
        <p:grpSpPr>
          <a:xfrm>
            <a:off x="1143007" y="3304243"/>
            <a:ext cx="10595327" cy="557297"/>
            <a:chOff x="1143007" y="3153411"/>
            <a:chExt cx="10595327" cy="557297"/>
          </a:xfrm>
        </p:grpSpPr>
        <p:sp>
          <p:nvSpPr>
            <p:cNvPr id="4" name="Straight Connector 3">
              <a:extLst>
                <a:ext uri="{FF2B5EF4-FFF2-40B4-BE49-F238E27FC236}">
                  <a16:creationId xmlns:a16="http://schemas.microsoft.com/office/drawing/2014/main" id="{E1377CB8-F391-CA4A-44DF-0FE6D0928E52}"/>
                </a:ext>
              </a:extLst>
            </p:cNvPr>
            <p:cNvSpPr/>
            <p:nvPr/>
          </p:nvSpPr>
          <p:spPr>
            <a:xfrm>
              <a:off x="1143038" y="3153411"/>
              <a:ext cx="10595296" cy="0"/>
            </a:xfrm>
            <a:prstGeom prst="line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ar-EG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0F3CC96-534D-7985-79FE-A71947F49AD4}"/>
                </a:ext>
              </a:extLst>
            </p:cNvPr>
            <p:cNvSpPr/>
            <p:nvPr/>
          </p:nvSpPr>
          <p:spPr>
            <a:xfrm>
              <a:off x="1143007" y="3189555"/>
              <a:ext cx="3257992" cy="521153"/>
            </a:xfrm>
            <a:custGeom>
              <a:avLst/>
              <a:gdLst>
                <a:gd name="connsiteX0" fmla="*/ 86876 w 3257992"/>
                <a:gd name="connsiteY0" fmla="*/ 0 h 521153"/>
                <a:gd name="connsiteX1" fmla="*/ 3171116 w 3257992"/>
                <a:gd name="connsiteY1" fmla="*/ 0 h 521153"/>
                <a:gd name="connsiteX2" fmla="*/ 3257992 w 3257992"/>
                <a:gd name="connsiteY2" fmla="*/ 86876 h 521153"/>
                <a:gd name="connsiteX3" fmla="*/ 3257992 w 3257992"/>
                <a:gd name="connsiteY3" fmla="*/ 521153 h 521153"/>
                <a:gd name="connsiteX4" fmla="*/ 3257992 w 3257992"/>
                <a:gd name="connsiteY4" fmla="*/ 521153 h 521153"/>
                <a:gd name="connsiteX5" fmla="*/ 0 w 3257992"/>
                <a:gd name="connsiteY5" fmla="*/ 521153 h 521153"/>
                <a:gd name="connsiteX6" fmla="*/ 0 w 3257992"/>
                <a:gd name="connsiteY6" fmla="*/ 521153 h 521153"/>
                <a:gd name="connsiteX7" fmla="*/ 0 w 3257992"/>
                <a:gd name="connsiteY7" fmla="*/ 86876 h 521153"/>
                <a:gd name="connsiteX8" fmla="*/ 86876 w 3257992"/>
                <a:gd name="connsiteY8" fmla="*/ 0 h 52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992" h="521153">
                  <a:moveTo>
                    <a:pt x="86876" y="0"/>
                  </a:moveTo>
                  <a:lnTo>
                    <a:pt x="3171116" y="0"/>
                  </a:lnTo>
                  <a:cubicBezTo>
                    <a:pt x="3219096" y="0"/>
                    <a:pt x="3257992" y="38896"/>
                    <a:pt x="3257992" y="86876"/>
                  </a:cubicBezTo>
                  <a:lnTo>
                    <a:pt x="3257992" y="521153"/>
                  </a:lnTo>
                  <a:lnTo>
                    <a:pt x="3257992" y="521153"/>
                  </a:lnTo>
                  <a:lnTo>
                    <a:pt x="0" y="521153"/>
                  </a:lnTo>
                  <a:lnTo>
                    <a:pt x="0" y="521153"/>
                  </a:lnTo>
                  <a:lnTo>
                    <a:pt x="0" y="86876"/>
                  </a:lnTo>
                  <a:cubicBezTo>
                    <a:pt x="0" y="38896"/>
                    <a:pt x="38896" y="0"/>
                    <a:pt x="86876" y="0"/>
                  </a:cubicBezTo>
                  <a:close/>
                </a:path>
              </a:pathLst>
            </a:custGeom>
          </p:spPr>
          <p:style>
            <a:lnRef idx="1">
              <a:schemeClr val="accent2">
                <a:hueOff val="-1469031"/>
                <a:satOff val="-32495"/>
                <a:lumOff val="-6470"/>
                <a:alphaOff val="0"/>
              </a:schemeClr>
            </a:lnRef>
            <a:fillRef idx="3">
              <a:schemeClr val="accent2">
                <a:hueOff val="-1469031"/>
                <a:satOff val="-32495"/>
                <a:lumOff val="-6470"/>
                <a:alphaOff val="0"/>
              </a:schemeClr>
            </a:fillRef>
            <a:effectRef idx="3">
              <a:schemeClr val="accent2">
                <a:hueOff val="-1469031"/>
                <a:satOff val="-32495"/>
                <a:lumOff val="-647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545" tIns="63545" rIns="63545" bIns="381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b="1" dirty="0"/>
                <a:t>Requirements</a:t>
              </a:r>
              <a:endParaRPr lang="ar-EG" sz="28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24884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  <p:bldP spid="16" grpId="0" uiExpand="1" build="allAtOnce"/>
      <p:bldP spid="2" grpId="0"/>
      <p:bldP spid="10" grpId="0" build="allAtOnce" rev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26A8D8-3BFF-8D4A-5A02-D0BEE7AF6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5ADD6-AA89-F2D2-8586-A63E51381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93801"/>
            <a:ext cx="9905998" cy="437925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/>
              <a:t>Project management Estimation Budget</a:t>
            </a:r>
            <a:endParaRPr lang="ar-EG" sz="22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1FBFD09-6B5C-2364-0D21-ACF7150116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0" imgH="0" progId="Acrobat.Document.DC">
                  <p:embed/>
                </p:oleObj>
              </mc:Choice>
              <mc:Fallback>
                <p:oleObj name="Acrobat Document" r:id="rId2" imgW="0" imgH="0" progId="Acrobat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FBF111C-57F0-5847-D48F-6153BBAEBF73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E9FC909-D02F-5493-2F7D-5EADBA82E3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921140"/>
              </p:ext>
            </p:extLst>
          </p:nvPr>
        </p:nvGraphicFramePr>
        <p:xfrm>
          <a:off x="873550" y="719138"/>
          <a:ext cx="10444899" cy="562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7543540" imgH="5829184" progId="Acrobat.Document.DC">
                  <p:embed/>
                </p:oleObj>
              </mc:Choice>
              <mc:Fallback>
                <p:oleObj name="Acrobat Document" r:id="rId3" imgW="7543540" imgH="582918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3550" y="719138"/>
                        <a:ext cx="10444899" cy="562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5064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776C25-ACC0-49FF-3E1D-F3EB12D02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DBCC2-ECF7-CCA0-1E26-71054977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93801"/>
            <a:ext cx="9905998" cy="437925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/>
              <a:t>Estimation (Initial Budget) </a:t>
            </a:r>
            <a:r>
              <a:rPr lang="en-US" sz="2000" dirty="0"/>
              <a:t>(</a:t>
            </a:r>
            <a:r>
              <a:rPr lang="en-US" sz="1600" b="1" dirty="0"/>
              <a:t>WBS</a:t>
            </a:r>
            <a:r>
              <a:rPr lang="en-US" sz="1600" dirty="0"/>
              <a:t> - Red Sea)</a:t>
            </a:r>
            <a:r>
              <a:rPr lang="ar-EG" sz="1100" dirty="0"/>
              <a:t> - </a:t>
            </a:r>
            <a:r>
              <a:rPr lang="en-US" sz="1800" dirty="0"/>
              <a:t>Cost Structure Standardization</a:t>
            </a:r>
            <a:endParaRPr lang="ar-EG" sz="22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571968E-6BAE-9E61-3A2F-6B65412BF0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310904"/>
              </p:ext>
            </p:extLst>
          </p:nvPr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0" imgH="0" progId="Acrobat.Document.DC">
                  <p:embed/>
                </p:oleObj>
              </mc:Choice>
              <mc:Fallback>
                <p:oleObj name="Acrobat Document" r:id="rId2" imgW="0" imgH="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B8A82ED-46F9-974F-426C-E43D6D3051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431419"/>
              </p:ext>
            </p:extLst>
          </p:nvPr>
        </p:nvGraphicFramePr>
        <p:xfrm>
          <a:off x="989813" y="731726"/>
          <a:ext cx="10416619" cy="5611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7543800" imgH="5829480" progId="Acrobat.Document.DC">
                  <p:embed/>
                </p:oleObj>
              </mc:Choice>
              <mc:Fallback>
                <p:oleObj name="Acrobat Document" r:id="rId3" imgW="7543800" imgH="582948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9813" y="731726"/>
                        <a:ext cx="10416619" cy="56119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9E9C6A3C-7EF9-2752-A277-F0A82EECF241}"/>
              </a:ext>
            </a:extLst>
          </p:cNvPr>
          <p:cNvGrpSpPr/>
          <p:nvPr/>
        </p:nvGrpSpPr>
        <p:grpSpPr>
          <a:xfrm>
            <a:off x="5086350" y="4051584"/>
            <a:ext cx="6210233" cy="627411"/>
            <a:chOff x="-462687" y="-93643"/>
            <a:chExt cx="5895340" cy="998255"/>
          </a:xfrm>
        </p:grpSpPr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74FFC452-D66A-3BEA-406E-D17959517C0A}"/>
                </a:ext>
              </a:extLst>
            </p:cNvPr>
            <p:cNvSpPr/>
            <p:nvPr/>
          </p:nvSpPr>
          <p:spPr>
            <a:xfrm flipH="1">
              <a:off x="-462687" y="-33023"/>
              <a:ext cx="1971149" cy="907678"/>
            </a:xfrm>
            <a:prstGeom prst="wedgeEllipseCallout">
              <a:avLst>
                <a:gd name="adj1" fmla="val -24112"/>
                <a:gd name="adj2" fmla="val -74410"/>
              </a:avLst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ar-EG" sz="1300" dirty="0"/>
                <a:t>تكلفة المشروع الاجمالية</a:t>
              </a:r>
            </a:p>
          </p:txBody>
        </p:sp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56A97292-EE2A-61C0-EDB6-0873CB0A4972}"/>
                </a:ext>
              </a:extLst>
            </p:cNvPr>
            <p:cNvSpPr/>
            <p:nvPr/>
          </p:nvSpPr>
          <p:spPr>
            <a:xfrm>
              <a:off x="1065416" y="156575"/>
              <a:ext cx="1364049" cy="717176"/>
            </a:xfrm>
            <a:prstGeom prst="wedgeEllipseCallout">
              <a:avLst>
                <a:gd name="adj1" fmla="val 31748"/>
                <a:gd name="adj2" fmla="val -101925"/>
              </a:avLst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ar-EG" sz="1400" dirty="0"/>
                <a:t>التكاليف الفعلية</a:t>
              </a:r>
            </a:p>
          </p:txBody>
        </p:sp>
        <p:sp>
          <p:nvSpPr>
            <p:cNvPr id="8" name="Speech Bubble: Oval 7">
              <a:extLst>
                <a:ext uri="{FF2B5EF4-FFF2-40B4-BE49-F238E27FC236}">
                  <a16:creationId xmlns:a16="http://schemas.microsoft.com/office/drawing/2014/main" id="{32AC8AD3-F193-5391-8C54-205A0B55D527}"/>
                </a:ext>
              </a:extLst>
            </p:cNvPr>
            <p:cNvSpPr/>
            <p:nvPr/>
          </p:nvSpPr>
          <p:spPr>
            <a:xfrm flipH="1">
              <a:off x="2488761" y="-93643"/>
              <a:ext cx="1804315" cy="907679"/>
            </a:xfrm>
            <a:prstGeom prst="wedgeEllipseCallout">
              <a:avLst>
                <a:gd name="adj1" fmla="val 6224"/>
                <a:gd name="adj2" fmla="val -64076"/>
              </a:avLst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ar-EG" sz="1300" dirty="0"/>
                <a:t>المأمول انجازه خلال المدة المنقضية</a:t>
              </a:r>
            </a:p>
          </p:txBody>
        </p:sp>
        <p:sp>
          <p:nvSpPr>
            <p:cNvPr id="9" name="Speech Bubble: Oval 8">
              <a:extLst>
                <a:ext uri="{FF2B5EF4-FFF2-40B4-BE49-F238E27FC236}">
                  <a16:creationId xmlns:a16="http://schemas.microsoft.com/office/drawing/2014/main" id="{66E8EC32-2B56-6C8A-6FB2-94922C771DB1}"/>
                </a:ext>
              </a:extLst>
            </p:cNvPr>
            <p:cNvSpPr/>
            <p:nvPr/>
          </p:nvSpPr>
          <p:spPr>
            <a:xfrm>
              <a:off x="3899424" y="-3066"/>
              <a:ext cx="1533229" cy="907678"/>
            </a:xfrm>
            <a:prstGeom prst="wedgeEllipseCallout">
              <a:avLst>
                <a:gd name="adj1" fmla="val -23432"/>
                <a:gd name="adj2" fmla="val -69401"/>
              </a:avLst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ar-EG" sz="1300" dirty="0"/>
                <a:t>نسبة المنجز الفعلي الى النظري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3A6449-A37D-136C-38D4-B2B968508B1C}"/>
              </a:ext>
            </a:extLst>
          </p:cNvPr>
          <p:cNvGrpSpPr/>
          <p:nvPr/>
        </p:nvGrpSpPr>
        <p:grpSpPr>
          <a:xfrm>
            <a:off x="5477864" y="2602484"/>
            <a:ext cx="5876721" cy="589311"/>
            <a:chOff x="-146086" y="-33023"/>
            <a:chExt cx="5578739" cy="937635"/>
          </a:xfrm>
        </p:grpSpPr>
        <p:sp>
          <p:nvSpPr>
            <p:cNvPr id="11" name="Speech Bubble: Oval 10">
              <a:extLst>
                <a:ext uri="{FF2B5EF4-FFF2-40B4-BE49-F238E27FC236}">
                  <a16:creationId xmlns:a16="http://schemas.microsoft.com/office/drawing/2014/main" id="{E6166981-A5FD-CCFF-D8E3-4CF56F0C2C03}"/>
                </a:ext>
              </a:extLst>
            </p:cNvPr>
            <p:cNvSpPr/>
            <p:nvPr/>
          </p:nvSpPr>
          <p:spPr>
            <a:xfrm flipH="1">
              <a:off x="-146086" y="-33023"/>
              <a:ext cx="1654548" cy="907678"/>
            </a:xfrm>
            <a:prstGeom prst="wedgeEllipseCallout">
              <a:avLst>
                <a:gd name="adj1" fmla="val -13729"/>
                <a:gd name="adj2" fmla="val 110919"/>
              </a:avLst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ar-EG" sz="1300" dirty="0"/>
                <a:t>قيمة العقد الاجمالية</a:t>
              </a:r>
            </a:p>
          </p:txBody>
        </p:sp>
        <p:sp>
          <p:nvSpPr>
            <p:cNvPr id="12" name="Speech Bubble: Oval 11">
              <a:extLst>
                <a:ext uri="{FF2B5EF4-FFF2-40B4-BE49-F238E27FC236}">
                  <a16:creationId xmlns:a16="http://schemas.microsoft.com/office/drawing/2014/main" id="{B552EC2B-D677-F420-D240-75D41205F0EB}"/>
                </a:ext>
              </a:extLst>
            </p:cNvPr>
            <p:cNvSpPr/>
            <p:nvPr/>
          </p:nvSpPr>
          <p:spPr>
            <a:xfrm>
              <a:off x="1252849" y="156576"/>
              <a:ext cx="1176616" cy="717176"/>
            </a:xfrm>
            <a:prstGeom prst="wedgeEllipseCallout">
              <a:avLst>
                <a:gd name="adj1" fmla="val 24832"/>
                <a:gd name="adj2" fmla="val 130520"/>
              </a:avLst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ar-EG" sz="1400" dirty="0"/>
                <a:t>المفوتر فعلياً</a:t>
              </a:r>
            </a:p>
          </p:txBody>
        </p:sp>
        <p:sp>
          <p:nvSpPr>
            <p:cNvPr id="13" name="Speech Bubble: Oval 12">
              <a:extLst>
                <a:ext uri="{FF2B5EF4-FFF2-40B4-BE49-F238E27FC236}">
                  <a16:creationId xmlns:a16="http://schemas.microsoft.com/office/drawing/2014/main" id="{4EC0DA6E-7148-F810-35EB-9C9DA872D108}"/>
                </a:ext>
              </a:extLst>
            </p:cNvPr>
            <p:cNvSpPr/>
            <p:nvPr/>
          </p:nvSpPr>
          <p:spPr>
            <a:xfrm flipH="1">
              <a:off x="2497803" y="-33023"/>
              <a:ext cx="1804315" cy="907678"/>
            </a:xfrm>
            <a:prstGeom prst="wedgeEllipseCallout">
              <a:avLst>
                <a:gd name="adj1" fmla="val 10734"/>
                <a:gd name="adj2" fmla="val 112905"/>
              </a:avLst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ar-EG" sz="1300" dirty="0"/>
                <a:t>المأمول فوترته خلال المدة المنقضية</a:t>
              </a:r>
            </a:p>
          </p:txBody>
        </p:sp>
        <p:sp>
          <p:nvSpPr>
            <p:cNvPr id="14" name="Speech Bubble: Oval 13">
              <a:extLst>
                <a:ext uri="{FF2B5EF4-FFF2-40B4-BE49-F238E27FC236}">
                  <a16:creationId xmlns:a16="http://schemas.microsoft.com/office/drawing/2014/main" id="{7EAA1C98-E1B5-6CF1-6759-15BE3646BF85}"/>
                </a:ext>
              </a:extLst>
            </p:cNvPr>
            <p:cNvSpPr/>
            <p:nvPr/>
          </p:nvSpPr>
          <p:spPr>
            <a:xfrm>
              <a:off x="3899424" y="-3066"/>
              <a:ext cx="1533229" cy="907678"/>
            </a:xfrm>
            <a:prstGeom prst="wedgeEllipseCallout">
              <a:avLst>
                <a:gd name="adj1" fmla="val -26380"/>
                <a:gd name="adj2" fmla="val 107580"/>
              </a:avLst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ar-EG" sz="1300" dirty="0"/>
                <a:t>نسبة المفوتر الفعلي الى النظري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297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26806C-4BEB-51ED-ECBC-0F832CC1B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687232"/>
              </p:ext>
            </p:extLst>
          </p:nvPr>
        </p:nvGraphicFramePr>
        <p:xfrm>
          <a:off x="876693" y="622170"/>
          <a:ext cx="10492030" cy="569378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834660">
                  <a:extLst>
                    <a:ext uri="{9D8B030D-6E8A-4147-A177-3AD203B41FA5}">
                      <a16:colId xmlns:a16="http://schemas.microsoft.com/office/drawing/2014/main" val="4223757334"/>
                    </a:ext>
                  </a:extLst>
                </a:gridCol>
                <a:gridCol w="1731474">
                  <a:extLst>
                    <a:ext uri="{9D8B030D-6E8A-4147-A177-3AD203B41FA5}">
                      <a16:colId xmlns:a16="http://schemas.microsoft.com/office/drawing/2014/main" val="2694844568"/>
                    </a:ext>
                  </a:extLst>
                </a:gridCol>
                <a:gridCol w="1731474">
                  <a:extLst>
                    <a:ext uri="{9D8B030D-6E8A-4147-A177-3AD203B41FA5}">
                      <a16:colId xmlns:a16="http://schemas.microsoft.com/office/drawing/2014/main" val="1428346196"/>
                    </a:ext>
                  </a:extLst>
                </a:gridCol>
                <a:gridCol w="1731474">
                  <a:extLst>
                    <a:ext uri="{9D8B030D-6E8A-4147-A177-3AD203B41FA5}">
                      <a16:colId xmlns:a16="http://schemas.microsoft.com/office/drawing/2014/main" val="3762097413"/>
                    </a:ext>
                  </a:extLst>
                </a:gridCol>
                <a:gridCol w="1731474">
                  <a:extLst>
                    <a:ext uri="{9D8B030D-6E8A-4147-A177-3AD203B41FA5}">
                      <a16:colId xmlns:a16="http://schemas.microsoft.com/office/drawing/2014/main" val="4010956237"/>
                    </a:ext>
                  </a:extLst>
                </a:gridCol>
                <a:gridCol w="1731474">
                  <a:extLst>
                    <a:ext uri="{9D8B030D-6E8A-4147-A177-3AD203B41FA5}">
                      <a16:colId xmlns:a16="http://schemas.microsoft.com/office/drawing/2014/main" val="4151961168"/>
                    </a:ext>
                  </a:extLst>
                </a:gridCol>
              </a:tblGrid>
              <a:tr h="20943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WBS Project Life Cycle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ar-EG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ar-EG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ar-EG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 gridSpan="2">
                  <a:txBody>
                    <a:bodyPr/>
                    <a:lstStyle/>
                    <a:p>
                      <a:pPr algn="ctr" rtl="1" fontAlgn="ctr"/>
                      <a:r>
                        <a:rPr lang="ar-EG" sz="1200" b="1" u="none" strike="noStrike" dirty="0">
                          <a:effectLst/>
                        </a:rPr>
                        <a:t>دورة حياة المشروع وادارته</a:t>
                      </a:r>
                      <a:endParaRPr lang="ar-EG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ar-EG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extLst>
                  <a:ext uri="{0D108BD9-81ED-4DB2-BD59-A6C34878D82A}">
                    <a16:rowId xmlns:a16="http://schemas.microsoft.com/office/drawing/2014/main" val="3647352207"/>
                  </a:ext>
                </a:extLst>
              </a:tr>
              <a:tr h="25132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Project Management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Project Life Cycle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467793"/>
                  </a:ext>
                </a:extLst>
              </a:tr>
              <a:tr h="345046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Initializing (Starting) Operations Group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Planning Operations Group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Execution Operations Group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Monitoring &amp; Control Operations Group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Ending (Closing) Operation Group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extLst>
                  <a:ext uri="{0D108BD9-81ED-4DB2-BD59-A6C34878D82A}">
                    <a16:rowId xmlns:a16="http://schemas.microsoft.com/office/drawing/2014/main" val="3973924802"/>
                  </a:ext>
                </a:extLst>
              </a:tr>
              <a:tr h="48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Project Integration Management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Project Charts Preparation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Project Plan Preparation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Project Execution Access &amp; Initialization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Project Monitoring &amp; Control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Project Finalizing &amp; Closing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extLst>
                  <a:ext uri="{0D108BD9-81ED-4DB2-BD59-A6C34878D82A}">
                    <a16:rowId xmlns:a16="http://schemas.microsoft.com/office/drawing/2014/main" val="3846567134"/>
                  </a:ext>
                </a:extLst>
              </a:tr>
              <a:tr h="48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Project Scope Management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1100" b="1" u="none" strike="noStrike">
                          <a:effectLst/>
                        </a:rPr>
                        <a:t> </a:t>
                      </a:r>
                      <a:endParaRPr lang="ar-EG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Project Scope Planning &amp; Partial Hierarchy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1100" b="1" u="none" strike="noStrike" dirty="0">
                          <a:effectLst/>
                        </a:rPr>
                        <a:t> </a:t>
                      </a:r>
                      <a:endParaRPr lang="ar-EG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Project Scope Checks &amp; Control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1100" b="1" u="none" strike="noStrike">
                          <a:effectLst/>
                        </a:rPr>
                        <a:t> </a:t>
                      </a:r>
                      <a:endParaRPr lang="ar-EG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extLst>
                  <a:ext uri="{0D108BD9-81ED-4DB2-BD59-A6C34878D82A}">
                    <a16:rowId xmlns:a16="http://schemas.microsoft.com/office/drawing/2014/main" val="1095560262"/>
                  </a:ext>
                </a:extLst>
              </a:tr>
              <a:tr h="5149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Project Time Management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1100" b="1" u="none" strike="noStrike">
                          <a:effectLst/>
                        </a:rPr>
                        <a:t> </a:t>
                      </a:r>
                      <a:endParaRPr lang="ar-EG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Project Time Schedule &amp; Activities, Tasks, Resources Planning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1100" b="1" u="none" strike="noStrike">
                          <a:effectLst/>
                        </a:rPr>
                        <a:t> </a:t>
                      </a:r>
                      <a:endParaRPr lang="ar-EG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Project Time Schedule Control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1100" b="1" u="none" strike="noStrike">
                          <a:effectLst/>
                        </a:rPr>
                        <a:t> </a:t>
                      </a:r>
                      <a:endParaRPr lang="ar-EG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extLst>
                  <a:ext uri="{0D108BD9-81ED-4DB2-BD59-A6C34878D82A}">
                    <a16:rowId xmlns:a16="http://schemas.microsoft.com/office/drawing/2014/main" val="238026764"/>
                  </a:ext>
                </a:extLst>
              </a:tr>
              <a:tr h="48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Project Cost Control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1100" b="1" u="none" strike="noStrike">
                          <a:effectLst/>
                        </a:rPr>
                        <a:t> </a:t>
                      </a:r>
                      <a:endParaRPr lang="ar-EG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Project Budgeting Preparation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1100" b="1" u="none" strike="noStrike">
                          <a:effectLst/>
                        </a:rPr>
                        <a:t> </a:t>
                      </a:r>
                      <a:endParaRPr lang="ar-EG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Project Cost Control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1100" b="1" u="none" strike="noStrike">
                          <a:effectLst/>
                        </a:rPr>
                        <a:t> </a:t>
                      </a:r>
                      <a:endParaRPr lang="ar-EG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extLst>
                  <a:ext uri="{0D108BD9-81ED-4DB2-BD59-A6C34878D82A}">
                    <a16:rowId xmlns:a16="http://schemas.microsoft.com/office/drawing/2014/main" val="2171672949"/>
                  </a:ext>
                </a:extLst>
              </a:tr>
              <a:tr h="48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Project Quality Control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1100" b="1" u="none" strike="noStrike" dirty="0">
                          <a:effectLst/>
                        </a:rPr>
                        <a:t> </a:t>
                      </a:r>
                      <a:endParaRPr lang="ar-EG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Project Quality Control Plan Preparation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Project QC Chech-Points &amp; Assurance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Project Quality Control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Project Stake-Holders Satisfuction of Quality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extLst>
                  <a:ext uri="{0D108BD9-81ED-4DB2-BD59-A6C34878D82A}">
                    <a16:rowId xmlns:a16="http://schemas.microsoft.com/office/drawing/2014/main" val="2455065388"/>
                  </a:ext>
                </a:extLst>
              </a:tr>
              <a:tr h="48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Human Resources Management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1100" b="1" u="none" strike="noStrike">
                          <a:effectLst/>
                        </a:rPr>
                        <a:t> </a:t>
                      </a:r>
                      <a:endParaRPr lang="ar-EG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Project Human Resources Plan Preparation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Project HR Assignments &amp; Team Management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Project HR Performance Control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Project Finalizing Party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extLst>
                  <a:ext uri="{0D108BD9-81ED-4DB2-BD59-A6C34878D82A}">
                    <a16:rowId xmlns:a16="http://schemas.microsoft.com/office/drawing/2014/main" val="1522125355"/>
                  </a:ext>
                </a:extLst>
              </a:tr>
              <a:tr h="48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Project Communication Management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1100" b="1" u="none" strike="noStrike">
                          <a:effectLst/>
                        </a:rPr>
                        <a:t> </a:t>
                      </a:r>
                      <a:endParaRPr lang="ar-EG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Project Communication Plan Preparation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Project Stake-Holders Prospective Management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Project Communication Control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1100" b="1" u="none" strike="noStrike">
                          <a:effectLst/>
                        </a:rPr>
                        <a:t> </a:t>
                      </a:r>
                      <a:endParaRPr lang="ar-EG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extLst>
                  <a:ext uri="{0D108BD9-81ED-4DB2-BD59-A6C34878D82A}">
                    <a16:rowId xmlns:a16="http://schemas.microsoft.com/office/drawing/2014/main" val="2276768296"/>
                  </a:ext>
                </a:extLst>
              </a:tr>
              <a:tr h="48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Project Risk Management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1100" b="1" u="none" strike="noStrike">
                          <a:effectLst/>
                        </a:rPr>
                        <a:t> </a:t>
                      </a:r>
                      <a:endParaRPr lang="ar-EG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Project Risk Management Plan Preparation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1100" b="1" u="none" strike="noStrike" dirty="0">
                          <a:effectLst/>
                        </a:rPr>
                        <a:t> </a:t>
                      </a:r>
                      <a:endParaRPr lang="ar-EG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Project Risk Control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1100" b="1" u="none" strike="noStrike">
                          <a:effectLst/>
                        </a:rPr>
                        <a:t> </a:t>
                      </a:r>
                      <a:endParaRPr lang="ar-EG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extLst>
                  <a:ext uri="{0D108BD9-81ED-4DB2-BD59-A6C34878D82A}">
                    <a16:rowId xmlns:a16="http://schemas.microsoft.com/office/drawing/2014/main" val="1326488780"/>
                  </a:ext>
                </a:extLst>
              </a:tr>
              <a:tr h="48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Project Procurement Management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1100" b="1" u="none" strike="noStrike">
                          <a:effectLst/>
                        </a:rPr>
                        <a:t> </a:t>
                      </a:r>
                      <a:endParaRPr lang="ar-EG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Project Procurement Plan Preparation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Project Contracts Concluding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Project Procurement Control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Project Procurement Closing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extLst>
                  <a:ext uri="{0D108BD9-81ED-4DB2-BD59-A6C34878D82A}">
                    <a16:rowId xmlns:a16="http://schemas.microsoft.com/office/drawing/2014/main" val="2235143489"/>
                  </a:ext>
                </a:extLst>
              </a:tr>
              <a:tr h="485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Stake-Holders Management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Project Stake-Holders Specifying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Project Stake-Holders Plan Preparation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Project Stake-Holders Participation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Project Stake-Holders Control Participation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1100" b="1" u="none" strike="noStrike" dirty="0">
                          <a:effectLst/>
                        </a:rPr>
                        <a:t> </a:t>
                      </a:r>
                      <a:endParaRPr lang="ar-EG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extLst>
                  <a:ext uri="{0D108BD9-81ED-4DB2-BD59-A6C34878D82A}">
                    <a16:rowId xmlns:a16="http://schemas.microsoft.com/office/drawing/2014/main" val="2587591950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73082063-977F-BC36-A71A-EC039A65B40E}"/>
              </a:ext>
            </a:extLst>
          </p:cNvPr>
          <p:cNvSpPr txBox="1">
            <a:spLocks/>
          </p:cNvSpPr>
          <p:nvPr/>
        </p:nvSpPr>
        <p:spPr>
          <a:xfrm>
            <a:off x="1143001" y="44951"/>
            <a:ext cx="9905998" cy="654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dirty="0"/>
              <a:t>Planning - Project Lifecycle</a:t>
            </a:r>
            <a:r>
              <a:rPr lang="ar-EG" dirty="0"/>
              <a:t>- </a:t>
            </a:r>
            <a:r>
              <a:rPr lang="en-US" dirty="0"/>
              <a:t> </a:t>
            </a:r>
            <a:r>
              <a:rPr lang="en-US" sz="2000" dirty="0"/>
              <a:t>Cost Structure Standardization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82089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B99A8-8EC9-998D-91A4-03D67C8CE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89A-4707-FD10-31A5-65EA97A9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066800" y="391134"/>
            <a:ext cx="10058400" cy="408966"/>
          </a:xfrm>
        </p:spPr>
        <p:txBody>
          <a:bodyPr>
            <a:normAutofit/>
          </a:bodyPr>
          <a:lstStyle/>
          <a:p>
            <a:pPr algn="ctr"/>
            <a:r>
              <a:rPr lang="en-US" sz="20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HC1 | Aluminum &amp; </a:t>
            </a:r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</a:rPr>
              <a:t>Glazing-Alusystems-BL-R01 Hierarchy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4CDB7A-0645-219F-4955-DE6D7642D2A2}"/>
              </a:ext>
            </a:extLst>
          </p:cNvPr>
          <p:cNvGrpSpPr/>
          <p:nvPr/>
        </p:nvGrpSpPr>
        <p:grpSpPr>
          <a:xfrm rot="16200000">
            <a:off x="3734401" y="-2201106"/>
            <a:ext cx="4805508" cy="11218506"/>
            <a:chOff x="5623832" y="804854"/>
            <a:chExt cx="1231148" cy="572257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277FBA1-B634-E212-FE0C-F729626D3C86}"/>
                </a:ext>
              </a:extLst>
            </p:cNvPr>
            <p:cNvSpPr/>
            <p:nvPr/>
          </p:nvSpPr>
          <p:spPr>
            <a:xfrm>
              <a:off x="5634515" y="804854"/>
              <a:ext cx="1220465" cy="616550"/>
            </a:xfrm>
            <a:custGeom>
              <a:avLst/>
              <a:gdLst>
                <a:gd name="connsiteX0" fmla="*/ 0 w 1525581"/>
                <a:gd name="connsiteY0" fmla="*/ 76279 h 762790"/>
                <a:gd name="connsiteX1" fmla="*/ 76279 w 1525581"/>
                <a:gd name="connsiteY1" fmla="*/ 0 h 762790"/>
                <a:gd name="connsiteX2" fmla="*/ 1449302 w 1525581"/>
                <a:gd name="connsiteY2" fmla="*/ 0 h 762790"/>
                <a:gd name="connsiteX3" fmla="*/ 1525581 w 1525581"/>
                <a:gd name="connsiteY3" fmla="*/ 76279 h 762790"/>
                <a:gd name="connsiteX4" fmla="*/ 1525581 w 1525581"/>
                <a:gd name="connsiteY4" fmla="*/ 686511 h 762790"/>
                <a:gd name="connsiteX5" fmla="*/ 1449302 w 1525581"/>
                <a:gd name="connsiteY5" fmla="*/ 762790 h 762790"/>
                <a:gd name="connsiteX6" fmla="*/ 76279 w 1525581"/>
                <a:gd name="connsiteY6" fmla="*/ 762790 h 762790"/>
                <a:gd name="connsiteX7" fmla="*/ 0 w 1525581"/>
                <a:gd name="connsiteY7" fmla="*/ 686511 h 762790"/>
                <a:gd name="connsiteX8" fmla="*/ 0 w 1525581"/>
                <a:gd name="connsiteY8" fmla="*/ 76279 h 76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581" h="762790">
                  <a:moveTo>
                    <a:pt x="0" y="76279"/>
                  </a:moveTo>
                  <a:cubicBezTo>
                    <a:pt x="0" y="34151"/>
                    <a:pt x="34151" y="0"/>
                    <a:pt x="76279" y="0"/>
                  </a:cubicBezTo>
                  <a:lnTo>
                    <a:pt x="1449302" y="0"/>
                  </a:lnTo>
                  <a:cubicBezTo>
                    <a:pt x="1491430" y="0"/>
                    <a:pt x="1525581" y="34151"/>
                    <a:pt x="1525581" y="76279"/>
                  </a:cubicBezTo>
                  <a:lnTo>
                    <a:pt x="1525581" y="686511"/>
                  </a:lnTo>
                  <a:cubicBezTo>
                    <a:pt x="1525581" y="728639"/>
                    <a:pt x="1491430" y="762790"/>
                    <a:pt x="1449302" y="762790"/>
                  </a:cubicBezTo>
                  <a:lnTo>
                    <a:pt x="76279" y="762790"/>
                  </a:lnTo>
                  <a:cubicBezTo>
                    <a:pt x="34151" y="762790"/>
                    <a:pt x="0" y="728639"/>
                    <a:pt x="0" y="686511"/>
                  </a:cubicBezTo>
                  <a:lnTo>
                    <a:pt x="0" y="7627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" wrap="square" lIns="66156" tIns="51551" rIns="66156" bIns="51551" numCol="1" spcCol="1270" anchor="ctr" anchorCtr="0">
              <a:noAutofit/>
            </a:bodyPr>
            <a:lstStyle/>
            <a:p>
              <a:pPr marL="0" marR="0" lvl="0" indent="0" algn="ctr" defTabSz="1022350" rtl="1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Life Cycle</a:t>
              </a:r>
              <a:endParaRPr kumimoji="0" lang="ar-EG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F0AC703-D8C3-87D3-FFE8-A2B3B8FBC813}"/>
                </a:ext>
              </a:extLst>
            </p:cNvPr>
            <p:cNvSpPr/>
            <p:nvPr/>
          </p:nvSpPr>
          <p:spPr>
            <a:xfrm>
              <a:off x="5634515" y="1604296"/>
              <a:ext cx="1220465" cy="916837"/>
            </a:xfrm>
            <a:custGeom>
              <a:avLst/>
              <a:gdLst>
                <a:gd name="connsiteX0" fmla="*/ 0 w 1220465"/>
                <a:gd name="connsiteY0" fmla="*/ 76279 h 762790"/>
                <a:gd name="connsiteX1" fmla="*/ 76279 w 1220465"/>
                <a:gd name="connsiteY1" fmla="*/ 0 h 762790"/>
                <a:gd name="connsiteX2" fmla="*/ 1144186 w 1220465"/>
                <a:gd name="connsiteY2" fmla="*/ 0 h 762790"/>
                <a:gd name="connsiteX3" fmla="*/ 1220465 w 1220465"/>
                <a:gd name="connsiteY3" fmla="*/ 76279 h 762790"/>
                <a:gd name="connsiteX4" fmla="*/ 1220465 w 1220465"/>
                <a:gd name="connsiteY4" fmla="*/ 686511 h 762790"/>
                <a:gd name="connsiteX5" fmla="*/ 1144186 w 1220465"/>
                <a:gd name="connsiteY5" fmla="*/ 762790 h 762790"/>
                <a:gd name="connsiteX6" fmla="*/ 76279 w 1220465"/>
                <a:gd name="connsiteY6" fmla="*/ 762790 h 762790"/>
                <a:gd name="connsiteX7" fmla="*/ 0 w 1220465"/>
                <a:gd name="connsiteY7" fmla="*/ 686511 h 762790"/>
                <a:gd name="connsiteX8" fmla="*/ 0 w 1220465"/>
                <a:gd name="connsiteY8" fmla="*/ 76279 h 76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0465" h="762790">
                  <a:moveTo>
                    <a:pt x="0" y="76279"/>
                  </a:moveTo>
                  <a:cubicBezTo>
                    <a:pt x="0" y="34151"/>
                    <a:pt x="34151" y="0"/>
                    <a:pt x="76279" y="0"/>
                  </a:cubicBezTo>
                  <a:lnTo>
                    <a:pt x="1144186" y="0"/>
                  </a:lnTo>
                  <a:cubicBezTo>
                    <a:pt x="1186314" y="0"/>
                    <a:pt x="1220465" y="34151"/>
                    <a:pt x="1220465" y="76279"/>
                  </a:cubicBezTo>
                  <a:lnTo>
                    <a:pt x="1220465" y="686511"/>
                  </a:lnTo>
                  <a:cubicBezTo>
                    <a:pt x="1220465" y="728639"/>
                    <a:pt x="1186314" y="762790"/>
                    <a:pt x="1144186" y="762790"/>
                  </a:cubicBezTo>
                  <a:lnTo>
                    <a:pt x="76279" y="762790"/>
                  </a:lnTo>
                  <a:cubicBezTo>
                    <a:pt x="34151" y="762790"/>
                    <a:pt x="0" y="728639"/>
                    <a:pt x="0" y="686511"/>
                  </a:cubicBezTo>
                  <a:lnTo>
                    <a:pt x="0" y="7627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vert" wrap="square" lIns="31866" tIns="28691" rIns="31866" bIns="28691" numCol="1" spcCol="1270" anchor="ctr" anchorCtr="0">
              <a:noAutofit/>
            </a:bodyPr>
            <a:lstStyle/>
            <a:p>
              <a:pPr marL="0" marR="0" lvl="0" indent="0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Initializing (Starting) Operations Group</a:t>
              </a:r>
              <a:endParaRPr kumimoji="0" lang="ar-EG" sz="11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Charts - Shop Drawing Preparation</a:t>
              </a:r>
              <a:endParaRPr kumimoji="0" lang="ar-EG" sz="11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Stake-Holders Specifying</a:t>
              </a:r>
              <a:endParaRPr kumimoji="0" lang="ar-EG" sz="11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C03BF7D-A135-91EF-B23F-22F33ED42EC5}"/>
                </a:ext>
              </a:extLst>
            </p:cNvPr>
            <p:cNvSpPr/>
            <p:nvPr/>
          </p:nvSpPr>
          <p:spPr>
            <a:xfrm>
              <a:off x="5634515" y="2704025"/>
              <a:ext cx="1220465" cy="898479"/>
            </a:xfrm>
            <a:custGeom>
              <a:avLst/>
              <a:gdLst>
                <a:gd name="connsiteX0" fmla="*/ 0 w 1220465"/>
                <a:gd name="connsiteY0" fmla="*/ 76279 h 762790"/>
                <a:gd name="connsiteX1" fmla="*/ 76279 w 1220465"/>
                <a:gd name="connsiteY1" fmla="*/ 0 h 762790"/>
                <a:gd name="connsiteX2" fmla="*/ 1144186 w 1220465"/>
                <a:gd name="connsiteY2" fmla="*/ 0 h 762790"/>
                <a:gd name="connsiteX3" fmla="*/ 1220465 w 1220465"/>
                <a:gd name="connsiteY3" fmla="*/ 76279 h 762790"/>
                <a:gd name="connsiteX4" fmla="*/ 1220465 w 1220465"/>
                <a:gd name="connsiteY4" fmla="*/ 686511 h 762790"/>
                <a:gd name="connsiteX5" fmla="*/ 1144186 w 1220465"/>
                <a:gd name="connsiteY5" fmla="*/ 762790 h 762790"/>
                <a:gd name="connsiteX6" fmla="*/ 76279 w 1220465"/>
                <a:gd name="connsiteY6" fmla="*/ 762790 h 762790"/>
                <a:gd name="connsiteX7" fmla="*/ 0 w 1220465"/>
                <a:gd name="connsiteY7" fmla="*/ 686511 h 762790"/>
                <a:gd name="connsiteX8" fmla="*/ 0 w 1220465"/>
                <a:gd name="connsiteY8" fmla="*/ 76279 h 76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0465" h="762790">
                  <a:moveTo>
                    <a:pt x="0" y="76279"/>
                  </a:moveTo>
                  <a:cubicBezTo>
                    <a:pt x="0" y="34151"/>
                    <a:pt x="34151" y="0"/>
                    <a:pt x="76279" y="0"/>
                  </a:cubicBezTo>
                  <a:lnTo>
                    <a:pt x="1144186" y="0"/>
                  </a:lnTo>
                  <a:cubicBezTo>
                    <a:pt x="1186314" y="0"/>
                    <a:pt x="1220465" y="34151"/>
                    <a:pt x="1220465" y="76279"/>
                  </a:cubicBezTo>
                  <a:lnTo>
                    <a:pt x="1220465" y="686511"/>
                  </a:lnTo>
                  <a:cubicBezTo>
                    <a:pt x="1220465" y="728639"/>
                    <a:pt x="1186314" y="762790"/>
                    <a:pt x="1144186" y="762790"/>
                  </a:cubicBezTo>
                  <a:lnTo>
                    <a:pt x="76279" y="762790"/>
                  </a:lnTo>
                  <a:cubicBezTo>
                    <a:pt x="34151" y="762790"/>
                    <a:pt x="0" y="728639"/>
                    <a:pt x="0" y="686511"/>
                  </a:cubicBezTo>
                  <a:lnTo>
                    <a:pt x="0" y="7627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vert" wrap="square" lIns="31866" tIns="28691" rIns="31866" bIns="28691" numCol="1" spcCol="1270" anchor="ctr" anchorCtr="0">
              <a:noAutofit/>
            </a:bodyPr>
            <a:lstStyle/>
            <a:p>
              <a:pPr marL="0" marR="0" lvl="0" indent="0" algn="l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Planning Operations Group</a:t>
              </a:r>
              <a:endParaRPr kumimoji="0" lang="ar-EG" sz="11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Plan Data Collection</a:t>
              </a:r>
              <a:endParaRPr kumimoji="0" lang="ar-EG" sz="11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Scope Planning &amp; Partial Hierarchy</a:t>
              </a:r>
              <a:endParaRPr kumimoji="0" lang="ar-EG" sz="11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Time Schedule &amp; Activities, Tasks, Resources Planning</a:t>
              </a:r>
              <a:endParaRPr kumimoji="0" lang="ar-EG" sz="11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Budgeting Preparation</a:t>
              </a:r>
              <a:endParaRPr kumimoji="0" lang="ar-EG" sz="11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Quality Control Plan Preparation</a:t>
              </a:r>
              <a:endParaRPr kumimoji="0" lang="ar-EG" sz="11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Human Resources Plan Preparation</a:t>
              </a:r>
              <a:endParaRPr kumimoji="0" lang="ar-EG" sz="11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Communication Plan Preparation</a:t>
              </a:r>
              <a:endParaRPr kumimoji="0" lang="ar-EG" sz="11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Risk Management Plan Preparation</a:t>
              </a:r>
              <a:endParaRPr kumimoji="0" lang="ar-EG" sz="11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Procurement Plan Preparation</a:t>
              </a:r>
              <a:endParaRPr kumimoji="0" lang="ar-EG" sz="11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Stake-Holders Plan Preparation</a:t>
              </a:r>
              <a:endParaRPr kumimoji="0" lang="ar-EG" sz="11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01F1619-EE2D-8F8F-5CB9-51D8D75BBDB8}"/>
                </a:ext>
              </a:extLst>
            </p:cNvPr>
            <p:cNvSpPr/>
            <p:nvPr/>
          </p:nvSpPr>
          <p:spPr>
            <a:xfrm>
              <a:off x="5623832" y="3771221"/>
              <a:ext cx="1220465" cy="762790"/>
            </a:xfrm>
            <a:custGeom>
              <a:avLst/>
              <a:gdLst>
                <a:gd name="connsiteX0" fmla="*/ 0 w 1220465"/>
                <a:gd name="connsiteY0" fmla="*/ 76279 h 762790"/>
                <a:gd name="connsiteX1" fmla="*/ 76279 w 1220465"/>
                <a:gd name="connsiteY1" fmla="*/ 0 h 762790"/>
                <a:gd name="connsiteX2" fmla="*/ 1144186 w 1220465"/>
                <a:gd name="connsiteY2" fmla="*/ 0 h 762790"/>
                <a:gd name="connsiteX3" fmla="*/ 1220465 w 1220465"/>
                <a:gd name="connsiteY3" fmla="*/ 76279 h 762790"/>
                <a:gd name="connsiteX4" fmla="*/ 1220465 w 1220465"/>
                <a:gd name="connsiteY4" fmla="*/ 686511 h 762790"/>
                <a:gd name="connsiteX5" fmla="*/ 1144186 w 1220465"/>
                <a:gd name="connsiteY5" fmla="*/ 762790 h 762790"/>
                <a:gd name="connsiteX6" fmla="*/ 76279 w 1220465"/>
                <a:gd name="connsiteY6" fmla="*/ 762790 h 762790"/>
                <a:gd name="connsiteX7" fmla="*/ 0 w 1220465"/>
                <a:gd name="connsiteY7" fmla="*/ 686511 h 762790"/>
                <a:gd name="connsiteX8" fmla="*/ 0 w 1220465"/>
                <a:gd name="connsiteY8" fmla="*/ 76279 h 76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0465" h="762790">
                  <a:moveTo>
                    <a:pt x="0" y="76279"/>
                  </a:moveTo>
                  <a:cubicBezTo>
                    <a:pt x="0" y="34151"/>
                    <a:pt x="34151" y="0"/>
                    <a:pt x="76279" y="0"/>
                  </a:cubicBezTo>
                  <a:lnTo>
                    <a:pt x="1144186" y="0"/>
                  </a:lnTo>
                  <a:cubicBezTo>
                    <a:pt x="1186314" y="0"/>
                    <a:pt x="1220465" y="34151"/>
                    <a:pt x="1220465" y="76279"/>
                  </a:cubicBezTo>
                  <a:lnTo>
                    <a:pt x="1220465" y="686511"/>
                  </a:lnTo>
                  <a:cubicBezTo>
                    <a:pt x="1220465" y="728639"/>
                    <a:pt x="1186314" y="762790"/>
                    <a:pt x="1144186" y="762790"/>
                  </a:cubicBezTo>
                  <a:lnTo>
                    <a:pt x="76279" y="762790"/>
                  </a:lnTo>
                  <a:cubicBezTo>
                    <a:pt x="34151" y="762790"/>
                    <a:pt x="0" y="728639"/>
                    <a:pt x="0" y="686511"/>
                  </a:cubicBezTo>
                  <a:lnTo>
                    <a:pt x="0" y="7627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vert" wrap="square" lIns="31866" tIns="28691" rIns="31866" bIns="28691" numCol="1" spcCol="1270" anchor="ctr" anchorCtr="0">
              <a:noAutofit/>
            </a:bodyPr>
            <a:lstStyle/>
            <a:p>
              <a:pPr marL="0" marR="0" lvl="0" indent="0" algn="l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Execution Operations Group</a:t>
              </a:r>
              <a:endParaRPr kumimoji="0" lang="ar-EG" sz="11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Execution Access &amp; Initialization</a:t>
              </a:r>
              <a:endParaRPr kumimoji="0" lang="ar-EG" sz="11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QC Check-Points &amp; Assurance</a:t>
              </a:r>
              <a:endParaRPr kumimoji="0" lang="ar-EG" sz="11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HR Assignments &amp; Team Management</a:t>
              </a:r>
              <a:endParaRPr kumimoji="0" lang="ar-EG" sz="11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Stake-Holders Prospective Management</a:t>
              </a:r>
              <a:endParaRPr kumimoji="0" lang="ar-EG" sz="11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Contracts Concluding</a:t>
              </a:r>
              <a:endParaRPr kumimoji="0" lang="ar-EG" sz="11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Stake-Holders Participation</a:t>
              </a:r>
              <a:endParaRPr kumimoji="0" lang="ar-EG" sz="11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056FC4E-0093-F61C-7D05-EF326598C427}"/>
                </a:ext>
              </a:extLst>
            </p:cNvPr>
            <p:cNvSpPr/>
            <p:nvPr/>
          </p:nvSpPr>
          <p:spPr>
            <a:xfrm>
              <a:off x="5623832" y="4769167"/>
              <a:ext cx="1220465" cy="821562"/>
            </a:xfrm>
            <a:custGeom>
              <a:avLst/>
              <a:gdLst>
                <a:gd name="connsiteX0" fmla="*/ 0 w 1220465"/>
                <a:gd name="connsiteY0" fmla="*/ 76279 h 762790"/>
                <a:gd name="connsiteX1" fmla="*/ 76279 w 1220465"/>
                <a:gd name="connsiteY1" fmla="*/ 0 h 762790"/>
                <a:gd name="connsiteX2" fmla="*/ 1144186 w 1220465"/>
                <a:gd name="connsiteY2" fmla="*/ 0 h 762790"/>
                <a:gd name="connsiteX3" fmla="*/ 1220465 w 1220465"/>
                <a:gd name="connsiteY3" fmla="*/ 76279 h 762790"/>
                <a:gd name="connsiteX4" fmla="*/ 1220465 w 1220465"/>
                <a:gd name="connsiteY4" fmla="*/ 686511 h 762790"/>
                <a:gd name="connsiteX5" fmla="*/ 1144186 w 1220465"/>
                <a:gd name="connsiteY5" fmla="*/ 762790 h 762790"/>
                <a:gd name="connsiteX6" fmla="*/ 76279 w 1220465"/>
                <a:gd name="connsiteY6" fmla="*/ 762790 h 762790"/>
                <a:gd name="connsiteX7" fmla="*/ 0 w 1220465"/>
                <a:gd name="connsiteY7" fmla="*/ 686511 h 762790"/>
                <a:gd name="connsiteX8" fmla="*/ 0 w 1220465"/>
                <a:gd name="connsiteY8" fmla="*/ 76279 h 76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0465" h="762790">
                  <a:moveTo>
                    <a:pt x="0" y="76279"/>
                  </a:moveTo>
                  <a:cubicBezTo>
                    <a:pt x="0" y="34151"/>
                    <a:pt x="34151" y="0"/>
                    <a:pt x="76279" y="0"/>
                  </a:cubicBezTo>
                  <a:lnTo>
                    <a:pt x="1144186" y="0"/>
                  </a:lnTo>
                  <a:cubicBezTo>
                    <a:pt x="1186314" y="0"/>
                    <a:pt x="1220465" y="34151"/>
                    <a:pt x="1220465" y="76279"/>
                  </a:cubicBezTo>
                  <a:lnTo>
                    <a:pt x="1220465" y="686511"/>
                  </a:lnTo>
                  <a:cubicBezTo>
                    <a:pt x="1220465" y="728639"/>
                    <a:pt x="1186314" y="762790"/>
                    <a:pt x="1144186" y="762790"/>
                  </a:cubicBezTo>
                  <a:lnTo>
                    <a:pt x="76279" y="762790"/>
                  </a:lnTo>
                  <a:cubicBezTo>
                    <a:pt x="34151" y="762790"/>
                    <a:pt x="0" y="728639"/>
                    <a:pt x="0" y="686511"/>
                  </a:cubicBezTo>
                  <a:lnTo>
                    <a:pt x="0" y="7627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vert" wrap="square" lIns="31866" tIns="28691" rIns="31866" bIns="28691" numCol="1" spcCol="1270" anchor="ctr" anchorCtr="0">
              <a:noAutofit/>
            </a:bodyPr>
            <a:lstStyle/>
            <a:p>
              <a:pPr marL="0" marR="0" lvl="0" indent="0" algn="l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Monitoring &amp; Control Operations Group</a:t>
              </a:r>
              <a:endParaRPr kumimoji="0" lang="ar-EG" sz="11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Monitoring &amp; Control</a:t>
              </a:r>
              <a:endParaRPr kumimoji="0" lang="ar-EG" sz="11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Scope Checks &amp; Control</a:t>
              </a:r>
              <a:endParaRPr kumimoji="0" lang="ar-EG" sz="11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Time Schedule Control</a:t>
              </a:r>
              <a:endParaRPr kumimoji="0" lang="ar-EG" sz="11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Cost Control</a:t>
              </a:r>
              <a:endParaRPr kumimoji="0" lang="ar-EG" sz="11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Quality Control</a:t>
              </a:r>
              <a:endParaRPr kumimoji="0" lang="ar-EG" sz="11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HR Performance Control</a:t>
              </a:r>
              <a:endParaRPr kumimoji="0" lang="ar-EG" sz="11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Communication Control</a:t>
              </a:r>
              <a:endParaRPr kumimoji="0" lang="ar-EG" sz="11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Risk Control</a:t>
              </a:r>
              <a:endParaRPr kumimoji="0" lang="ar-EG" sz="11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Procurement Control</a:t>
              </a:r>
              <a:endParaRPr kumimoji="0" lang="ar-EG" sz="11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Stake-Holders Control Participation</a:t>
              </a:r>
              <a:endParaRPr kumimoji="0" lang="ar-EG" sz="11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7F14D48-BCEE-AA5E-6CC2-E8747A2D1EBD}"/>
                </a:ext>
              </a:extLst>
            </p:cNvPr>
            <p:cNvSpPr/>
            <p:nvPr/>
          </p:nvSpPr>
          <p:spPr>
            <a:xfrm>
              <a:off x="5634515" y="5764641"/>
              <a:ext cx="1220465" cy="762790"/>
            </a:xfrm>
            <a:custGeom>
              <a:avLst/>
              <a:gdLst>
                <a:gd name="connsiteX0" fmla="*/ 0 w 1220465"/>
                <a:gd name="connsiteY0" fmla="*/ 76279 h 762790"/>
                <a:gd name="connsiteX1" fmla="*/ 76279 w 1220465"/>
                <a:gd name="connsiteY1" fmla="*/ 0 h 762790"/>
                <a:gd name="connsiteX2" fmla="*/ 1144186 w 1220465"/>
                <a:gd name="connsiteY2" fmla="*/ 0 h 762790"/>
                <a:gd name="connsiteX3" fmla="*/ 1220465 w 1220465"/>
                <a:gd name="connsiteY3" fmla="*/ 76279 h 762790"/>
                <a:gd name="connsiteX4" fmla="*/ 1220465 w 1220465"/>
                <a:gd name="connsiteY4" fmla="*/ 686511 h 762790"/>
                <a:gd name="connsiteX5" fmla="*/ 1144186 w 1220465"/>
                <a:gd name="connsiteY5" fmla="*/ 762790 h 762790"/>
                <a:gd name="connsiteX6" fmla="*/ 76279 w 1220465"/>
                <a:gd name="connsiteY6" fmla="*/ 762790 h 762790"/>
                <a:gd name="connsiteX7" fmla="*/ 0 w 1220465"/>
                <a:gd name="connsiteY7" fmla="*/ 686511 h 762790"/>
                <a:gd name="connsiteX8" fmla="*/ 0 w 1220465"/>
                <a:gd name="connsiteY8" fmla="*/ 76279 h 76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0465" h="762790">
                  <a:moveTo>
                    <a:pt x="0" y="76279"/>
                  </a:moveTo>
                  <a:cubicBezTo>
                    <a:pt x="0" y="34151"/>
                    <a:pt x="34151" y="0"/>
                    <a:pt x="76279" y="0"/>
                  </a:cubicBezTo>
                  <a:lnTo>
                    <a:pt x="1144186" y="0"/>
                  </a:lnTo>
                  <a:cubicBezTo>
                    <a:pt x="1186314" y="0"/>
                    <a:pt x="1220465" y="34151"/>
                    <a:pt x="1220465" y="76279"/>
                  </a:cubicBezTo>
                  <a:lnTo>
                    <a:pt x="1220465" y="686511"/>
                  </a:lnTo>
                  <a:cubicBezTo>
                    <a:pt x="1220465" y="728639"/>
                    <a:pt x="1186314" y="762790"/>
                    <a:pt x="1144186" y="762790"/>
                  </a:cubicBezTo>
                  <a:lnTo>
                    <a:pt x="76279" y="762790"/>
                  </a:lnTo>
                  <a:cubicBezTo>
                    <a:pt x="34151" y="762790"/>
                    <a:pt x="0" y="728639"/>
                    <a:pt x="0" y="686511"/>
                  </a:cubicBezTo>
                  <a:lnTo>
                    <a:pt x="0" y="7627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vert" wrap="square" lIns="31866" tIns="28691" rIns="31866" bIns="28691" numCol="1" spcCol="1270" anchor="ctr" anchorCtr="0">
              <a:noAutofit/>
            </a:bodyPr>
            <a:lstStyle/>
            <a:p>
              <a:pPr marL="0" marR="0" lvl="0" indent="0" algn="l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Ending (Closing) Operation Group</a:t>
              </a:r>
              <a:endParaRPr kumimoji="0" lang="ar-EG" sz="11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Finalizing &amp; Closing</a:t>
              </a:r>
              <a:endParaRPr kumimoji="0" lang="ar-EG" sz="11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Stake-Holders Satisfaction of Quality</a:t>
              </a:r>
              <a:endParaRPr kumimoji="0" lang="ar-EG" sz="11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Finalizing Party</a:t>
              </a:r>
              <a:endParaRPr kumimoji="0" lang="ar-EG" sz="11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15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Project Procurement Closing</a:t>
              </a:r>
              <a:endParaRPr kumimoji="0" lang="ar-EG" sz="11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05F65F2-DB1C-B2EF-D1FE-ED81752D5A62}"/>
              </a:ext>
            </a:extLst>
          </p:cNvPr>
          <p:cNvSpPr/>
          <p:nvPr/>
        </p:nvSpPr>
        <p:spPr>
          <a:xfrm>
            <a:off x="1736583" y="3091992"/>
            <a:ext cx="340936" cy="4089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3CAABF29-0FE3-5094-96DE-3BBFE226DD8F}"/>
              </a:ext>
            </a:extLst>
          </p:cNvPr>
          <p:cNvSpPr/>
          <p:nvPr/>
        </p:nvSpPr>
        <p:spPr>
          <a:xfrm>
            <a:off x="3901287" y="3091992"/>
            <a:ext cx="340936" cy="4089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472F1BA-ECB3-7693-0279-59E9C78B8310}"/>
              </a:ext>
            </a:extLst>
          </p:cNvPr>
          <p:cNvSpPr/>
          <p:nvPr/>
        </p:nvSpPr>
        <p:spPr>
          <a:xfrm>
            <a:off x="5994533" y="3091992"/>
            <a:ext cx="340936" cy="4089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5CE6AE9-0534-FBEF-F2E8-F8B872F4602B}"/>
              </a:ext>
            </a:extLst>
          </p:cNvPr>
          <p:cNvSpPr/>
          <p:nvPr/>
        </p:nvSpPr>
        <p:spPr>
          <a:xfrm>
            <a:off x="7887541" y="3091992"/>
            <a:ext cx="340936" cy="4089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4D443988-B48D-E09C-9D85-2DF72E5A7D6B}"/>
              </a:ext>
            </a:extLst>
          </p:cNvPr>
          <p:cNvSpPr/>
          <p:nvPr/>
        </p:nvSpPr>
        <p:spPr>
          <a:xfrm>
            <a:off x="9926409" y="3091992"/>
            <a:ext cx="340936" cy="4089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09809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2844-8F98-5340-803D-47C2BEED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591402"/>
          </a:xfrm>
        </p:spPr>
        <p:txBody>
          <a:bodyPr>
            <a:normAutofit/>
          </a:bodyPr>
          <a:lstStyle/>
          <a:p>
            <a:pPr algn="ctr"/>
            <a:r>
              <a:rPr lang="en-US" sz="20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HC1 | Aluminum &amp; </a:t>
            </a:r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</a:rPr>
              <a:t>Glazing-Alusystems-BL-R01 Hierarchy 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566DEDF7-F5CE-D474-44E9-1AA1B968DD1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0540" y="1154097"/>
          <a:ext cx="11163300" cy="506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5578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3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AA82BAB-2CD0-C01E-390F-A9D84C276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1291"/>
              </p:ext>
            </p:extLst>
          </p:nvPr>
        </p:nvGraphicFramePr>
        <p:xfrm>
          <a:off x="914401" y="651175"/>
          <a:ext cx="10473178" cy="56463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831363">
                  <a:extLst>
                    <a:ext uri="{9D8B030D-6E8A-4147-A177-3AD203B41FA5}">
                      <a16:colId xmlns:a16="http://schemas.microsoft.com/office/drawing/2014/main" val="2366781829"/>
                    </a:ext>
                  </a:extLst>
                </a:gridCol>
                <a:gridCol w="1728363">
                  <a:extLst>
                    <a:ext uri="{9D8B030D-6E8A-4147-A177-3AD203B41FA5}">
                      <a16:colId xmlns:a16="http://schemas.microsoft.com/office/drawing/2014/main" val="2871048726"/>
                    </a:ext>
                  </a:extLst>
                </a:gridCol>
                <a:gridCol w="1728363">
                  <a:extLst>
                    <a:ext uri="{9D8B030D-6E8A-4147-A177-3AD203B41FA5}">
                      <a16:colId xmlns:a16="http://schemas.microsoft.com/office/drawing/2014/main" val="281949239"/>
                    </a:ext>
                  </a:extLst>
                </a:gridCol>
                <a:gridCol w="1728363">
                  <a:extLst>
                    <a:ext uri="{9D8B030D-6E8A-4147-A177-3AD203B41FA5}">
                      <a16:colId xmlns:a16="http://schemas.microsoft.com/office/drawing/2014/main" val="3712233406"/>
                    </a:ext>
                  </a:extLst>
                </a:gridCol>
                <a:gridCol w="1728363">
                  <a:extLst>
                    <a:ext uri="{9D8B030D-6E8A-4147-A177-3AD203B41FA5}">
                      <a16:colId xmlns:a16="http://schemas.microsoft.com/office/drawing/2014/main" val="1926683941"/>
                    </a:ext>
                  </a:extLst>
                </a:gridCol>
                <a:gridCol w="1728363">
                  <a:extLst>
                    <a:ext uri="{9D8B030D-6E8A-4147-A177-3AD203B41FA5}">
                      <a16:colId xmlns:a16="http://schemas.microsoft.com/office/drawing/2014/main" val="424685958"/>
                    </a:ext>
                  </a:extLst>
                </a:gridCol>
              </a:tblGrid>
              <a:tr h="21619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WBS Manufacturign Order Life Cycle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ar-EG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ar-EG" sz="1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 gridSpan="2">
                  <a:txBody>
                    <a:bodyPr/>
                    <a:lstStyle/>
                    <a:p>
                      <a:pPr algn="ctr" rtl="1" fontAlgn="ctr"/>
                      <a:r>
                        <a:rPr lang="ar-EG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دورة حياة امر الإنتاج</a:t>
                      </a:r>
                      <a:endParaRPr lang="ar-EG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ar-EG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extLst>
                  <a:ext uri="{0D108BD9-81ED-4DB2-BD59-A6C34878D82A}">
                    <a16:rowId xmlns:a16="http://schemas.microsoft.com/office/drawing/2014/main" val="1122166965"/>
                  </a:ext>
                </a:extLst>
              </a:tr>
              <a:tr h="22875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Product Management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Job Order Life Cycle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756660"/>
                  </a:ext>
                </a:extLst>
              </a:tr>
              <a:tr h="548033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------&gt; Initializing (Starting) Operations Group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Planning Operations Group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Execution Operations Group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Monitoring &amp; Control Operations Group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Close Order &amp; Start a New One ---&gt;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extLst>
                  <a:ext uri="{0D108BD9-81ED-4DB2-BD59-A6C34878D82A}">
                    <a16:rowId xmlns:a16="http://schemas.microsoft.com/office/drawing/2014/main" val="3147865786"/>
                  </a:ext>
                </a:extLst>
              </a:tr>
              <a:tr h="4422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Market Research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Focus Group Identify Targets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Focus Group Prepare Objectives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Perform Focus Group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Surveys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Research Analysis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extLst>
                  <a:ext uri="{0D108BD9-81ED-4DB2-BD59-A6C34878D82A}">
                    <a16:rowId xmlns:a16="http://schemas.microsoft.com/office/drawing/2014/main" val="3583001915"/>
                  </a:ext>
                </a:extLst>
              </a:tr>
              <a:tr h="4422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Design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Design Research Evaluation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Design Document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Concept Models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Design Selection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ar-EG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extLst>
                  <a:ext uri="{0D108BD9-81ED-4DB2-BD59-A6C34878D82A}">
                    <a16:rowId xmlns:a16="http://schemas.microsoft.com/office/drawing/2014/main" val="394131583"/>
                  </a:ext>
                </a:extLst>
              </a:tr>
              <a:tr h="4422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Bill of Material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Initial Prototype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Prototyoe Manufacturing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Prototyoe Testing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Production Development Sign-Off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extLst>
                  <a:ext uri="{0D108BD9-81ED-4DB2-BD59-A6C34878D82A}">
                    <a16:rowId xmlns:a16="http://schemas.microsoft.com/office/drawing/2014/main" val="2814059268"/>
                  </a:ext>
                </a:extLst>
              </a:tr>
              <a:tr h="4422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Production Planning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Production Design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Production Testing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Production QA Design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ar-EG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Production Plan Sign-Off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extLst>
                  <a:ext uri="{0D108BD9-81ED-4DB2-BD59-A6C34878D82A}">
                    <a16:rowId xmlns:a16="http://schemas.microsoft.com/office/drawing/2014/main" val="357137983"/>
                  </a:ext>
                </a:extLst>
              </a:tr>
              <a:tr h="4422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Production Execution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 - ----&gt; Stage 1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  - ----&gt; Stage 2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  - ----&gt; Stage 3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  - ----&gt; Stage 4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  - ----&gt; Stage 5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extLst>
                  <a:ext uri="{0D108BD9-81ED-4DB2-BD59-A6C34878D82A}">
                    <a16:rowId xmlns:a16="http://schemas.microsoft.com/office/drawing/2014/main" val="1726328947"/>
                  </a:ext>
                </a:extLst>
              </a:tr>
              <a:tr h="4422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Production Monitoring &amp; Control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Plan Commitment (Checklist &amp; EVAL)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Customers Perspectives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Financial Perspectives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Internal Process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Learnning &amp; Growth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extLst>
                  <a:ext uri="{0D108BD9-81ED-4DB2-BD59-A6C34878D82A}">
                    <a16:rowId xmlns:a16="http://schemas.microsoft.com/office/drawing/2014/main" val="1726229540"/>
                  </a:ext>
                </a:extLst>
              </a:tr>
              <a:tr h="4422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Marketing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Marketing Strategy (as per Research)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Marketing Plan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Marketing Collateral Brochures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Marketing Collateral Advertising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Marketing Collateral Commercials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extLst>
                  <a:ext uri="{0D108BD9-81ED-4DB2-BD59-A6C34878D82A}">
                    <a16:rowId xmlns:a16="http://schemas.microsoft.com/office/drawing/2014/main" val="3469259749"/>
                  </a:ext>
                </a:extLst>
              </a:tr>
              <a:tr h="4422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Route Sustainability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Route Specifying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Product Route Plan Preparation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Product Route Concluding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Product Route Control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Product Route Closing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extLst>
                  <a:ext uri="{0D108BD9-81ED-4DB2-BD59-A6C34878D82A}">
                    <a16:rowId xmlns:a16="http://schemas.microsoft.com/office/drawing/2014/main" val="3695383032"/>
                  </a:ext>
                </a:extLst>
              </a:tr>
              <a:tr h="548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Quality Control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Quality Control Methodologies &amp; Check-Points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Product Quality Control Plan Preparation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Product QC Chech-Points &amp; Assurance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Product Quality Control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Product Stake-Holders Satisfuction of Quality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extLst>
                  <a:ext uri="{0D108BD9-81ED-4DB2-BD59-A6C34878D82A}">
                    <a16:rowId xmlns:a16="http://schemas.microsoft.com/office/drawing/2014/main" val="3913186041"/>
                  </a:ext>
                </a:extLst>
              </a:tr>
              <a:tr h="548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Modification &amp; (Restart) Return to --&gt; Marketing Research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ar-EG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ar-EG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ar-EG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ar-EG" sz="12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ar-EG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1" marR="5081" marT="5081" marB="0" anchor="ctr"/>
                </a:tc>
                <a:extLst>
                  <a:ext uri="{0D108BD9-81ED-4DB2-BD59-A6C34878D82A}">
                    <a16:rowId xmlns:a16="http://schemas.microsoft.com/office/drawing/2014/main" val="2005997738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A8A022E5-FB11-AC27-160C-8DCDE2B3BE4A}"/>
              </a:ext>
            </a:extLst>
          </p:cNvPr>
          <p:cNvSpPr txBox="1">
            <a:spLocks/>
          </p:cNvSpPr>
          <p:nvPr/>
        </p:nvSpPr>
        <p:spPr>
          <a:xfrm>
            <a:off x="849983" y="166734"/>
            <a:ext cx="10492033" cy="4305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800" dirty="0"/>
              <a:t>Planning - Product Lifecycle (Industrial) - </a:t>
            </a:r>
            <a:r>
              <a:rPr lang="en-US" sz="1600" dirty="0"/>
              <a:t>Cost Structure Standardization</a:t>
            </a:r>
            <a:endParaRPr lang="ar-EG" sz="2800" dirty="0"/>
          </a:p>
        </p:txBody>
      </p:sp>
    </p:spTree>
    <p:extLst>
      <p:ext uri="{BB962C8B-B14F-4D97-AF65-F5344CB8AC3E}">
        <p14:creationId xmlns:p14="http://schemas.microsoft.com/office/powerpoint/2010/main" val="10309229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EE2B58-1BD0-E148-8B7F-6F7D81534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0F3C-DAE9-34FE-BAD0-7B9AE0D5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195" y="418786"/>
            <a:ext cx="10623610" cy="437925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/>
              <a:t>Planning - Time Schedule </a:t>
            </a:r>
            <a:r>
              <a:rPr lang="en-US" sz="2000" dirty="0"/>
              <a:t>(</a:t>
            </a:r>
            <a:r>
              <a:rPr lang="en-US" sz="2000" b="1" dirty="0"/>
              <a:t>WBS</a:t>
            </a:r>
            <a:r>
              <a:rPr lang="en-US" sz="2000" dirty="0"/>
              <a:t> - Red Sea)</a:t>
            </a:r>
            <a:r>
              <a:rPr lang="ar-EG" sz="1300" dirty="0"/>
              <a:t> - </a:t>
            </a:r>
            <a:r>
              <a:rPr lang="en-US" sz="2200" dirty="0"/>
              <a:t>Cost Structure Standardization</a:t>
            </a:r>
            <a:endParaRPr lang="ar-EG" sz="22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C69B381-895F-8040-2D9B-749636DC0B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062008"/>
              </p:ext>
            </p:extLst>
          </p:nvPr>
        </p:nvGraphicFramePr>
        <p:xfrm>
          <a:off x="1321323" y="856711"/>
          <a:ext cx="9549353" cy="5582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5829257" imgH="7543568" progId="Acrobat.Document.DC">
                  <p:embed/>
                </p:oleObj>
              </mc:Choice>
              <mc:Fallback>
                <p:oleObj name="Acrobat Document" r:id="rId2" imgW="5829257" imgH="7543568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21323" y="856711"/>
                        <a:ext cx="9549353" cy="5582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2343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A9A190-9DDD-B343-3887-47A02FC4E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2DDB-9832-0337-45CE-F675536B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195" y="418786"/>
            <a:ext cx="10623610" cy="437925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/>
              <a:t>Planning - Time Schedule </a:t>
            </a:r>
            <a:r>
              <a:rPr lang="en-US" sz="2000" dirty="0"/>
              <a:t>(</a:t>
            </a:r>
            <a:r>
              <a:rPr lang="en-US" sz="2000" b="1" dirty="0"/>
              <a:t>WBS</a:t>
            </a:r>
            <a:r>
              <a:rPr lang="en-US" sz="2000" dirty="0"/>
              <a:t> - Red Sea)</a:t>
            </a:r>
            <a:r>
              <a:rPr lang="ar-EG" sz="1300" dirty="0"/>
              <a:t> - </a:t>
            </a:r>
            <a:r>
              <a:rPr lang="en-US" sz="2200" dirty="0"/>
              <a:t>Cost Structure Standardization</a:t>
            </a:r>
            <a:endParaRPr lang="ar-EG" sz="22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3CA5F86-F720-6B00-75D7-56A8C85160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288317"/>
              </p:ext>
            </p:extLst>
          </p:nvPr>
        </p:nvGraphicFramePr>
        <p:xfrm>
          <a:off x="784195" y="856710"/>
          <a:ext cx="10623610" cy="5486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7543800" imgH="5829480" progId="Acrobat.Document.DC">
                  <p:embed/>
                </p:oleObj>
              </mc:Choice>
              <mc:Fallback>
                <p:oleObj name="Acrobat Document" r:id="rId2" imgW="7543800" imgH="582948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4195" y="856710"/>
                        <a:ext cx="10623610" cy="54869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7696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84021B-0E43-77FC-DD37-61ADEBD33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6B0E0-830E-B2C3-4C13-61CBA9AF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195" y="418786"/>
            <a:ext cx="10623610" cy="437925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/>
              <a:t>Planning - Time Schedule </a:t>
            </a:r>
            <a:r>
              <a:rPr lang="en-US" sz="2000" dirty="0"/>
              <a:t>(</a:t>
            </a:r>
            <a:r>
              <a:rPr lang="en-US" sz="2000" b="1" dirty="0"/>
              <a:t>WBS</a:t>
            </a:r>
            <a:r>
              <a:rPr lang="en-US" sz="2000" dirty="0"/>
              <a:t> - Red Sea)</a:t>
            </a:r>
            <a:r>
              <a:rPr lang="ar-EG" sz="1300" dirty="0"/>
              <a:t> - </a:t>
            </a:r>
            <a:r>
              <a:rPr lang="en-US" sz="2200" dirty="0"/>
              <a:t>Cost Structure Standardization</a:t>
            </a:r>
            <a:endParaRPr lang="ar-EG" sz="22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49E699A-1F57-1CAD-ADD3-3946E6EA01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350823"/>
              </p:ext>
            </p:extLst>
          </p:nvPr>
        </p:nvGraphicFramePr>
        <p:xfrm>
          <a:off x="784195" y="856710"/>
          <a:ext cx="10623610" cy="5486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7543540" imgH="5829184" progId="Acrobat.Document.DC">
                  <p:embed/>
                </p:oleObj>
              </mc:Choice>
              <mc:Fallback>
                <p:oleObj name="Acrobat Document" r:id="rId2" imgW="7543540" imgH="582918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4195" y="856710"/>
                        <a:ext cx="10623610" cy="54869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383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E9AA87-919E-055F-4477-B08AAE194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0" y="697585"/>
            <a:ext cx="10605155" cy="566048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91E4517-3A51-60EA-CAFB-1C4F3D758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265" y="176739"/>
            <a:ext cx="10746557" cy="52084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Planning </a:t>
            </a:r>
            <a:r>
              <a:rPr lang="en-US" sz="2700" dirty="0"/>
              <a:t>- industrial Costs ABC Analyzing &amp; Apply routes – </a:t>
            </a:r>
            <a:r>
              <a:rPr lang="en-US" sz="2200" dirty="0"/>
              <a:t>Cost Driver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86963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CB43E-F3D0-A4F2-0EDB-BDEE20D3FD93}"/>
              </a:ext>
            </a:extLst>
          </p:cNvPr>
          <p:cNvSpPr txBox="1"/>
          <p:nvPr/>
        </p:nvSpPr>
        <p:spPr>
          <a:xfrm>
            <a:off x="1609430" y="2767280"/>
            <a:ext cx="8973139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97560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8C805D-BE01-AEA1-55F6-BBBFDCDDD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3F39A-6F7D-116D-C59D-BD13810EC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86" y="312482"/>
            <a:ext cx="10982227" cy="458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Planning - </a:t>
            </a:r>
            <a:r>
              <a:rPr lang="en-US" sz="2700" dirty="0"/>
              <a:t>Product Cost Structure Standardization – </a:t>
            </a:r>
            <a:r>
              <a:rPr lang="en-US" sz="1800" dirty="0"/>
              <a:t>Industrial management</a:t>
            </a:r>
            <a:endParaRPr lang="ar-EG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7CDB803-E992-D198-5901-DB037F717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358032"/>
              </p:ext>
            </p:extLst>
          </p:nvPr>
        </p:nvGraphicFramePr>
        <p:xfrm>
          <a:off x="725863" y="688156"/>
          <a:ext cx="10861249" cy="5655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7543540" imgH="5829184" progId="Acrobat.Document.DC">
                  <p:embed/>
                </p:oleObj>
              </mc:Choice>
              <mc:Fallback>
                <p:oleObj name="Acrobat Document" r:id="rId2" imgW="7543540" imgH="582918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5863" y="688156"/>
                        <a:ext cx="10861249" cy="5655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52645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0A2180-A98E-F70F-0AD2-A938F788C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E5027-AF33-B7E5-6118-5FDFC8553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86" y="312482"/>
            <a:ext cx="10982227" cy="458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Planning - </a:t>
            </a:r>
            <a:r>
              <a:rPr lang="en-US" sz="2700" dirty="0"/>
              <a:t>Product Cost Structure Standardization – </a:t>
            </a:r>
            <a:r>
              <a:rPr lang="en-US" sz="1800" dirty="0"/>
              <a:t>Industrial management</a:t>
            </a:r>
            <a:endParaRPr lang="ar-EG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663E118-5ACB-9F5A-1DE9-E77E857966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35689"/>
              </p:ext>
            </p:extLst>
          </p:nvPr>
        </p:nvGraphicFramePr>
        <p:xfrm>
          <a:off x="697584" y="688156"/>
          <a:ext cx="10889530" cy="5655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7543800" imgH="5829480" progId="Acrobat.Document.DC">
                  <p:embed/>
                </p:oleObj>
              </mc:Choice>
              <mc:Fallback>
                <p:oleObj name="Acrobat Document" r:id="rId2" imgW="7543800" imgH="582948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7584" y="688156"/>
                        <a:ext cx="10889530" cy="5655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8937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68BDE9-12D8-FEC3-CC99-66CB6328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EF75C-B897-237F-4454-76CE446CC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86" y="312482"/>
            <a:ext cx="10982227" cy="458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Planning - </a:t>
            </a:r>
            <a:r>
              <a:rPr lang="en-US" sz="2700" dirty="0"/>
              <a:t>Product Cost Structure Standardization – </a:t>
            </a:r>
            <a:r>
              <a:rPr lang="en-US" sz="1800" dirty="0"/>
              <a:t>Industrial management</a:t>
            </a:r>
            <a:endParaRPr lang="ar-EG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89F3672-C5FE-B4C6-F85F-2B188F579F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283000"/>
              </p:ext>
            </p:extLst>
          </p:nvPr>
        </p:nvGraphicFramePr>
        <p:xfrm>
          <a:off x="735291" y="697584"/>
          <a:ext cx="10982227" cy="5646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7543540" imgH="5829184" progId="Acrobat.Document.DC">
                  <p:embed/>
                </p:oleObj>
              </mc:Choice>
              <mc:Fallback>
                <p:oleObj name="Acrobat Document" r:id="rId2" imgW="7543540" imgH="582918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5291" y="697584"/>
                        <a:ext cx="10982227" cy="5646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3763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711633-B136-1F50-D747-3EC55C3FB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F7B37-8EA8-E574-B118-A10F91954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86" y="312482"/>
            <a:ext cx="10982227" cy="458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Planning - </a:t>
            </a:r>
            <a:r>
              <a:rPr lang="en-US" sz="2700" dirty="0"/>
              <a:t>Product Cost Structure Standardization – </a:t>
            </a:r>
            <a:r>
              <a:rPr lang="en-US" sz="1800" dirty="0"/>
              <a:t>Industrial management</a:t>
            </a:r>
            <a:endParaRPr lang="ar-EG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27F8C11-868B-7292-24CD-B5EC5A8F3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54014"/>
              </p:ext>
            </p:extLst>
          </p:nvPr>
        </p:nvGraphicFramePr>
        <p:xfrm>
          <a:off x="697583" y="770734"/>
          <a:ext cx="10889529" cy="5572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7543540" imgH="5829184" progId="Acrobat.Document.DC">
                  <p:embed/>
                </p:oleObj>
              </mc:Choice>
              <mc:Fallback>
                <p:oleObj name="Acrobat Document" r:id="rId2" imgW="7543540" imgH="582918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7583" y="770734"/>
                        <a:ext cx="10889529" cy="55729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3060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72C053-8A68-D494-1F18-6551F8671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33FAE-2818-CE7D-AC3B-680F4A16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86" y="312482"/>
            <a:ext cx="10982227" cy="458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Planning - </a:t>
            </a:r>
            <a:r>
              <a:rPr lang="en-US" sz="2700" dirty="0"/>
              <a:t>Product Cost Structure Standardization – </a:t>
            </a:r>
            <a:r>
              <a:rPr lang="en-US" sz="1800" dirty="0"/>
              <a:t>Industrial management</a:t>
            </a:r>
            <a:endParaRPr lang="ar-EG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19F41AC-1A87-8D01-3271-2606CA69D8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6467187"/>
              </p:ext>
            </p:extLst>
          </p:nvPr>
        </p:nvGraphicFramePr>
        <p:xfrm>
          <a:off x="716436" y="697584"/>
          <a:ext cx="10793692" cy="5646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7543800" imgH="5829480" progId="Acrobat.Document.DC">
                  <p:embed/>
                </p:oleObj>
              </mc:Choice>
              <mc:Fallback>
                <p:oleObj name="Acrobat Document" r:id="rId2" imgW="7543800" imgH="582948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6436" y="697584"/>
                        <a:ext cx="10793692" cy="5646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08920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82063-977F-BC36-A71A-EC039A65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41" y="318787"/>
            <a:ext cx="11302738" cy="384963"/>
          </a:xfrm>
        </p:spPr>
        <p:txBody>
          <a:bodyPr>
            <a:noAutofit/>
          </a:bodyPr>
          <a:lstStyle/>
          <a:p>
            <a:pPr lvl="0" algn="ctr" rtl="0"/>
            <a:r>
              <a:rPr lang="en-US" sz="2400" dirty="0"/>
              <a:t>Planning - </a:t>
            </a:r>
            <a:r>
              <a:rPr lang="en-US" sz="2000" dirty="0"/>
              <a:t>Industrial Cost Structure Standardization detailed – </a:t>
            </a:r>
            <a:r>
              <a:rPr lang="en-US" sz="1100" dirty="0"/>
              <a:t>Production Management</a:t>
            </a:r>
            <a:endParaRPr lang="ar-EG" sz="24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35EBACB-B76B-AE0D-C2CC-DAF5CE625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705" y="703750"/>
            <a:ext cx="10807053" cy="5723461"/>
          </a:xfrm>
          <a:custGeom>
            <a:avLst/>
            <a:gdLst>
              <a:gd name="connsiteX0" fmla="*/ 0 w 10807053"/>
              <a:gd name="connsiteY0" fmla="*/ 0 h 5723461"/>
              <a:gd name="connsiteX1" fmla="*/ 568792 w 10807053"/>
              <a:gd name="connsiteY1" fmla="*/ 0 h 5723461"/>
              <a:gd name="connsiteX2" fmla="*/ 1137585 w 10807053"/>
              <a:gd name="connsiteY2" fmla="*/ 0 h 5723461"/>
              <a:gd name="connsiteX3" fmla="*/ 1490236 w 10807053"/>
              <a:gd name="connsiteY3" fmla="*/ 0 h 5723461"/>
              <a:gd name="connsiteX4" fmla="*/ 1734816 w 10807053"/>
              <a:gd name="connsiteY4" fmla="*/ 0 h 5723461"/>
              <a:gd name="connsiteX5" fmla="*/ 2195538 w 10807053"/>
              <a:gd name="connsiteY5" fmla="*/ 0 h 5723461"/>
              <a:gd name="connsiteX6" fmla="*/ 2764330 w 10807053"/>
              <a:gd name="connsiteY6" fmla="*/ 0 h 5723461"/>
              <a:gd name="connsiteX7" fmla="*/ 3549264 w 10807053"/>
              <a:gd name="connsiteY7" fmla="*/ 0 h 5723461"/>
              <a:gd name="connsiteX8" fmla="*/ 4226127 w 10807053"/>
              <a:gd name="connsiteY8" fmla="*/ 0 h 5723461"/>
              <a:gd name="connsiteX9" fmla="*/ 4470707 w 10807053"/>
              <a:gd name="connsiteY9" fmla="*/ 0 h 5723461"/>
              <a:gd name="connsiteX10" fmla="*/ 4931429 w 10807053"/>
              <a:gd name="connsiteY10" fmla="*/ 0 h 5723461"/>
              <a:gd name="connsiteX11" fmla="*/ 5716362 w 10807053"/>
              <a:gd name="connsiteY11" fmla="*/ 0 h 5723461"/>
              <a:gd name="connsiteX12" fmla="*/ 6177084 w 10807053"/>
              <a:gd name="connsiteY12" fmla="*/ 0 h 5723461"/>
              <a:gd name="connsiteX13" fmla="*/ 6962017 w 10807053"/>
              <a:gd name="connsiteY13" fmla="*/ 0 h 5723461"/>
              <a:gd name="connsiteX14" fmla="*/ 7530810 w 10807053"/>
              <a:gd name="connsiteY14" fmla="*/ 0 h 5723461"/>
              <a:gd name="connsiteX15" fmla="*/ 7775390 w 10807053"/>
              <a:gd name="connsiteY15" fmla="*/ 0 h 5723461"/>
              <a:gd name="connsiteX16" fmla="*/ 8128041 w 10807053"/>
              <a:gd name="connsiteY16" fmla="*/ 0 h 5723461"/>
              <a:gd name="connsiteX17" fmla="*/ 8804904 w 10807053"/>
              <a:gd name="connsiteY17" fmla="*/ 0 h 5723461"/>
              <a:gd name="connsiteX18" fmla="*/ 9049485 w 10807053"/>
              <a:gd name="connsiteY18" fmla="*/ 0 h 5723461"/>
              <a:gd name="connsiteX19" fmla="*/ 9402136 w 10807053"/>
              <a:gd name="connsiteY19" fmla="*/ 0 h 5723461"/>
              <a:gd name="connsiteX20" fmla="*/ 9646717 w 10807053"/>
              <a:gd name="connsiteY20" fmla="*/ 0 h 5723461"/>
              <a:gd name="connsiteX21" fmla="*/ 9999368 w 10807053"/>
              <a:gd name="connsiteY21" fmla="*/ 0 h 5723461"/>
              <a:gd name="connsiteX22" fmla="*/ 10243949 w 10807053"/>
              <a:gd name="connsiteY22" fmla="*/ 0 h 5723461"/>
              <a:gd name="connsiteX23" fmla="*/ 10807053 w 10807053"/>
              <a:gd name="connsiteY23" fmla="*/ 0 h 5723461"/>
              <a:gd name="connsiteX24" fmla="*/ 10807053 w 10807053"/>
              <a:gd name="connsiteY24" fmla="*/ 572346 h 5723461"/>
              <a:gd name="connsiteX25" fmla="*/ 10807053 w 10807053"/>
              <a:gd name="connsiteY25" fmla="*/ 1201927 h 5723461"/>
              <a:gd name="connsiteX26" fmla="*/ 10807053 w 10807053"/>
              <a:gd name="connsiteY26" fmla="*/ 1888742 h 5723461"/>
              <a:gd name="connsiteX27" fmla="*/ 10807053 w 10807053"/>
              <a:gd name="connsiteY27" fmla="*/ 2461088 h 5723461"/>
              <a:gd name="connsiteX28" fmla="*/ 10807053 w 10807053"/>
              <a:gd name="connsiteY28" fmla="*/ 3090669 h 5723461"/>
              <a:gd name="connsiteX29" fmla="*/ 10807053 w 10807053"/>
              <a:gd name="connsiteY29" fmla="*/ 3605780 h 5723461"/>
              <a:gd name="connsiteX30" fmla="*/ 10807053 w 10807053"/>
              <a:gd name="connsiteY30" fmla="*/ 4120892 h 5723461"/>
              <a:gd name="connsiteX31" fmla="*/ 10807053 w 10807053"/>
              <a:gd name="connsiteY31" fmla="*/ 4578769 h 5723461"/>
              <a:gd name="connsiteX32" fmla="*/ 10807053 w 10807053"/>
              <a:gd name="connsiteY32" fmla="*/ 5151115 h 5723461"/>
              <a:gd name="connsiteX33" fmla="*/ 10807053 w 10807053"/>
              <a:gd name="connsiteY33" fmla="*/ 5723461 h 5723461"/>
              <a:gd name="connsiteX34" fmla="*/ 10346331 w 10807053"/>
              <a:gd name="connsiteY34" fmla="*/ 5723461 h 5723461"/>
              <a:gd name="connsiteX35" fmla="*/ 9777539 w 10807053"/>
              <a:gd name="connsiteY35" fmla="*/ 5723461 h 5723461"/>
              <a:gd name="connsiteX36" fmla="*/ 9532958 w 10807053"/>
              <a:gd name="connsiteY36" fmla="*/ 5723461 h 5723461"/>
              <a:gd name="connsiteX37" fmla="*/ 8856096 w 10807053"/>
              <a:gd name="connsiteY37" fmla="*/ 5723461 h 5723461"/>
              <a:gd name="connsiteX38" fmla="*/ 8611515 w 10807053"/>
              <a:gd name="connsiteY38" fmla="*/ 5723461 h 5723461"/>
              <a:gd name="connsiteX39" fmla="*/ 8258864 w 10807053"/>
              <a:gd name="connsiteY39" fmla="*/ 5723461 h 5723461"/>
              <a:gd name="connsiteX40" fmla="*/ 7473930 w 10807053"/>
              <a:gd name="connsiteY40" fmla="*/ 5723461 h 5723461"/>
              <a:gd name="connsiteX41" fmla="*/ 6905138 w 10807053"/>
              <a:gd name="connsiteY41" fmla="*/ 5723461 h 5723461"/>
              <a:gd name="connsiteX42" fmla="*/ 6336346 w 10807053"/>
              <a:gd name="connsiteY42" fmla="*/ 5723461 h 5723461"/>
              <a:gd name="connsiteX43" fmla="*/ 6091765 w 10807053"/>
              <a:gd name="connsiteY43" fmla="*/ 5723461 h 5723461"/>
              <a:gd name="connsiteX44" fmla="*/ 5522973 w 10807053"/>
              <a:gd name="connsiteY44" fmla="*/ 5723461 h 5723461"/>
              <a:gd name="connsiteX45" fmla="*/ 4846110 w 10807053"/>
              <a:gd name="connsiteY45" fmla="*/ 5723461 h 5723461"/>
              <a:gd name="connsiteX46" fmla="*/ 4601529 w 10807053"/>
              <a:gd name="connsiteY46" fmla="*/ 5723461 h 5723461"/>
              <a:gd name="connsiteX47" fmla="*/ 4032737 w 10807053"/>
              <a:gd name="connsiteY47" fmla="*/ 5723461 h 5723461"/>
              <a:gd name="connsiteX48" fmla="*/ 3680086 w 10807053"/>
              <a:gd name="connsiteY48" fmla="*/ 5723461 h 5723461"/>
              <a:gd name="connsiteX49" fmla="*/ 3111294 w 10807053"/>
              <a:gd name="connsiteY49" fmla="*/ 5723461 h 5723461"/>
              <a:gd name="connsiteX50" fmla="*/ 2758642 w 10807053"/>
              <a:gd name="connsiteY50" fmla="*/ 5723461 h 5723461"/>
              <a:gd name="connsiteX51" fmla="*/ 1973709 w 10807053"/>
              <a:gd name="connsiteY51" fmla="*/ 5723461 h 5723461"/>
              <a:gd name="connsiteX52" fmla="*/ 1404917 w 10807053"/>
              <a:gd name="connsiteY52" fmla="*/ 5723461 h 5723461"/>
              <a:gd name="connsiteX53" fmla="*/ 944195 w 10807053"/>
              <a:gd name="connsiteY53" fmla="*/ 5723461 h 5723461"/>
              <a:gd name="connsiteX54" fmla="*/ 0 w 10807053"/>
              <a:gd name="connsiteY54" fmla="*/ 5723461 h 5723461"/>
              <a:gd name="connsiteX55" fmla="*/ 0 w 10807053"/>
              <a:gd name="connsiteY55" fmla="*/ 5036646 h 5723461"/>
              <a:gd name="connsiteX56" fmla="*/ 0 w 10807053"/>
              <a:gd name="connsiteY56" fmla="*/ 4521534 h 5723461"/>
              <a:gd name="connsiteX57" fmla="*/ 0 w 10807053"/>
              <a:gd name="connsiteY57" fmla="*/ 3834719 h 5723461"/>
              <a:gd name="connsiteX58" fmla="*/ 0 w 10807053"/>
              <a:gd name="connsiteY58" fmla="*/ 3319607 h 5723461"/>
              <a:gd name="connsiteX59" fmla="*/ 0 w 10807053"/>
              <a:gd name="connsiteY59" fmla="*/ 2804496 h 5723461"/>
              <a:gd name="connsiteX60" fmla="*/ 0 w 10807053"/>
              <a:gd name="connsiteY60" fmla="*/ 2232150 h 5723461"/>
              <a:gd name="connsiteX61" fmla="*/ 0 w 10807053"/>
              <a:gd name="connsiteY61" fmla="*/ 1774273 h 5723461"/>
              <a:gd name="connsiteX62" fmla="*/ 0 w 10807053"/>
              <a:gd name="connsiteY62" fmla="*/ 1144692 h 5723461"/>
              <a:gd name="connsiteX63" fmla="*/ 0 w 10807053"/>
              <a:gd name="connsiteY63" fmla="*/ 744050 h 5723461"/>
              <a:gd name="connsiteX64" fmla="*/ 0 w 10807053"/>
              <a:gd name="connsiteY64" fmla="*/ 0 h 5723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0807053" h="5723461" fill="none" extrusionOk="0">
                <a:moveTo>
                  <a:pt x="0" y="0"/>
                </a:moveTo>
                <a:cubicBezTo>
                  <a:pt x="148935" y="-44875"/>
                  <a:pt x="414841" y="29965"/>
                  <a:pt x="568792" y="0"/>
                </a:cubicBezTo>
                <a:cubicBezTo>
                  <a:pt x="722743" y="-29965"/>
                  <a:pt x="988123" y="54581"/>
                  <a:pt x="1137585" y="0"/>
                </a:cubicBezTo>
                <a:cubicBezTo>
                  <a:pt x="1287047" y="-54581"/>
                  <a:pt x="1376646" y="36351"/>
                  <a:pt x="1490236" y="0"/>
                </a:cubicBezTo>
                <a:cubicBezTo>
                  <a:pt x="1603826" y="-36351"/>
                  <a:pt x="1653466" y="22919"/>
                  <a:pt x="1734816" y="0"/>
                </a:cubicBezTo>
                <a:cubicBezTo>
                  <a:pt x="1816166" y="-22919"/>
                  <a:pt x="2072913" y="42420"/>
                  <a:pt x="2195538" y="0"/>
                </a:cubicBezTo>
                <a:cubicBezTo>
                  <a:pt x="2318163" y="-42420"/>
                  <a:pt x="2576847" y="41809"/>
                  <a:pt x="2764330" y="0"/>
                </a:cubicBezTo>
                <a:cubicBezTo>
                  <a:pt x="2951813" y="-41809"/>
                  <a:pt x="3212316" y="22993"/>
                  <a:pt x="3549264" y="0"/>
                </a:cubicBezTo>
                <a:cubicBezTo>
                  <a:pt x="3886212" y="-22993"/>
                  <a:pt x="3957519" y="43376"/>
                  <a:pt x="4226127" y="0"/>
                </a:cubicBezTo>
                <a:cubicBezTo>
                  <a:pt x="4494735" y="-43376"/>
                  <a:pt x="4364169" y="27750"/>
                  <a:pt x="4470707" y="0"/>
                </a:cubicBezTo>
                <a:cubicBezTo>
                  <a:pt x="4577245" y="-27750"/>
                  <a:pt x="4745134" y="685"/>
                  <a:pt x="4931429" y="0"/>
                </a:cubicBezTo>
                <a:cubicBezTo>
                  <a:pt x="5117724" y="-685"/>
                  <a:pt x="5555319" y="54120"/>
                  <a:pt x="5716362" y="0"/>
                </a:cubicBezTo>
                <a:cubicBezTo>
                  <a:pt x="5877405" y="-54120"/>
                  <a:pt x="6021512" y="29763"/>
                  <a:pt x="6177084" y="0"/>
                </a:cubicBezTo>
                <a:cubicBezTo>
                  <a:pt x="6332656" y="-29763"/>
                  <a:pt x="6650899" y="27582"/>
                  <a:pt x="6962017" y="0"/>
                </a:cubicBezTo>
                <a:cubicBezTo>
                  <a:pt x="7273135" y="-27582"/>
                  <a:pt x="7330807" y="14684"/>
                  <a:pt x="7530810" y="0"/>
                </a:cubicBezTo>
                <a:cubicBezTo>
                  <a:pt x="7730813" y="-14684"/>
                  <a:pt x="7696000" y="5433"/>
                  <a:pt x="7775390" y="0"/>
                </a:cubicBezTo>
                <a:cubicBezTo>
                  <a:pt x="7854780" y="-5433"/>
                  <a:pt x="8042958" y="29826"/>
                  <a:pt x="8128041" y="0"/>
                </a:cubicBezTo>
                <a:cubicBezTo>
                  <a:pt x="8213124" y="-29826"/>
                  <a:pt x="8590482" y="15634"/>
                  <a:pt x="8804904" y="0"/>
                </a:cubicBezTo>
                <a:cubicBezTo>
                  <a:pt x="9019326" y="-15634"/>
                  <a:pt x="8974700" y="17302"/>
                  <a:pt x="9049485" y="0"/>
                </a:cubicBezTo>
                <a:cubicBezTo>
                  <a:pt x="9124270" y="-17302"/>
                  <a:pt x="9326517" y="14614"/>
                  <a:pt x="9402136" y="0"/>
                </a:cubicBezTo>
                <a:cubicBezTo>
                  <a:pt x="9477755" y="-14614"/>
                  <a:pt x="9524823" y="8393"/>
                  <a:pt x="9646717" y="0"/>
                </a:cubicBezTo>
                <a:cubicBezTo>
                  <a:pt x="9768611" y="-8393"/>
                  <a:pt x="9855548" y="7844"/>
                  <a:pt x="9999368" y="0"/>
                </a:cubicBezTo>
                <a:cubicBezTo>
                  <a:pt x="10143188" y="-7844"/>
                  <a:pt x="10138090" y="10257"/>
                  <a:pt x="10243949" y="0"/>
                </a:cubicBezTo>
                <a:cubicBezTo>
                  <a:pt x="10349808" y="-10257"/>
                  <a:pt x="10659633" y="30871"/>
                  <a:pt x="10807053" y="0"/>
                </a:cubicBezTo>
                <a:cubicBezTo>
                  <a:pt x="10849727" y="195512"/>
                  <a:pt x="10758352" y="323058"/>
                  <a:pt x="10807053" y="572346"/>
                </a:cubicBezTo>
                <a:cubicBezTo>
                  <a:pt x="10855754" y="821634"/>
                  <a:pt x="10735832" y="1025729"/>
                  <a:pt x="10807053" y="1201927"/>
                </a:cubicBezTo>
                <a:cubicBezTo>
                  <a:pt x="10878274" y="1378125"/>
                  <a:pt x="10794734" y="1586943"/>
                  <a:pt x="10807053" y="1888742"/>
                </a:cubicBezTo>
                <a:cubicBezTo>
                  <a:pt x="10819372" y="2190542"/>
                  <a:pt x="10774939" y="2278466"/>
                  <a:pt x="10807053" y="2461088"/>
                </a:cubicBezTo>
                <a:cubicBezTo>
                  <a:pt x="10839167" y="2643710"/>
                  <a:pt x="10798756" y="2911908"/>
                  <a:pt x="10807053" y="3090669"/>
                </a:cubicBezTo>
                <a:cubicBezTo>
                  <a:pt x="10815350" y="3269430"/>
                  <a:pt x="10798384" y="3484036"/>
                  <a:pt x="10807053" y="3605780"/>
                </a:cubicBezTo>
                <a:cubicBezTo>
                  <a:pt x="10815722" y="3727524"/>
                  <a:pt x="10792022" y="3959554"/>
                  <a:pt x="10807053" y="4120892"/>
                </a:cubicBezTo>
                <a:cubicBezTo>
                  <a:pt x="10822084" y="4282230"/>
                  <a:pt x="10789497" y="4365939"/>
                  <a:pt x="10807053" y="4578769"/>
                </a:cubicBezTo>
                <a:cubicBezTo>
                  <a:pt x="10824609" y="4791599"/>
                  <a:pt x="10743217" y="5005768"/>
                  <a:pt x="10807053" y="5151115"/>
                </a:cubicBezTo>
                <a:cubicBezTo>
                  <a:pt x="10870889" y="5296462"/>
                  <a:pt x="10767627" y="5444354"/>
                  <a:pt x="10807053" y="5723461"/>
                </a:cubicBezTo>
                <a:cubicBezTo>
                  <a:pt x="10605318" y="5732077"/>
                  <a:pt x="10439887" y="5714859"/>
                  <a:pt x="10346331" y="5723461"/>
                </a:cubicBezTo>
                <a:cubicBezTo>
                  <a:pt x="10252775" y="5732063"/>
                  <a:pt x="10047770" y="5664930"/>
                  <a:pt x="9777539" y="5723461"/>
                </a:cubicBezTo>
                <a:cubicBezTo>
                  <a:pt x="9507308" y="5781992"/>
                  <a:pt x="9587104" y="5705129"/>
                  <a:pt x="9532958" y="5723461"/>
                </a:cubicBezTo>
                <a:cubicBezTo>
                  <a:pt x="9478812" y="5741793"/>
                  <a:pt x="9187543" y="5644006"/>
                  <a:pt x="8856096" y="5723461"/>
                </a:cubicBezTo>
                <a:cubicBezTo>
                  <a:pt x="8524649" y="5802916"/>
                  <a:pt x="8679668" y="5707235"/>
                  <a:pt x="8611515" y="5723461"/>
                </a:cubicBezTo>
                <a:cubicBezTo>
                  <a:pt x="8543362" y="5739687"/>
                  <a:pt x="8375645" y="5695177"/>
                  <a:pt x="8258864" y="5723461"/>
                </a:cubicBezTo>
                <a:cubicBezTo>
                  <a:pt x="8142083" y="5751745"/>
                  <a:pt x="7856731" y="5654214"/>
                  <a:pt x="7473930" y="5723461"/>
                </a:cubicBezTo>
                <a:cubicBezTo>
                  <a:pt x="7091129" y="5792708"/>
                  <a:pt x="7093959" y="5708706"/>
                  <a:pt x="6905138" y="5723461"/>
                </a:cubicBezTo>
                <a:cubicBezTo>
                  <a:pt x="6716317" y="5738216"/>
                  <a:pt x="6450819" y="5662190"/>
                  <a:pt x="6336346" y="5723461"/>
                </a:cubicBezTo>
                <a:cubicBezTo>
                  <a:pt x="6221873" y="5784732"/>
                  <a:pt x="6196868" y="5711304"/>
                  <a:pt x="6091765" y="5723461"/>
                </a:cubicBezTo>
                <a:cubicBezTo>
                  <a:pt x="5986662" y="5735618"/>
                  <a:pt x="5804880" y="5708736"/>
                  <a:pt x="5522973" y="5723461"/>
                </a:cubicBezTo>
                <a:cubicBezTo>
                  <a:pt x="5241066" y="5738186"/>
                  <a:pt x="5163217" y="5686509"/>
                  <a:pt x="4846110" y="5723461"/>
                </a:cubicBezTo>
                <a:cubicBezTo>
                  <a:pt x="4529003" y="5760413"/>
                  <a:pt x="4720853" y="5720653"/>
                  <a:pt x="4601529" y="5723461"/>
                </a:cubicBezTo>
                <a:cubicBezTo>
                  <a:pt x="4482205" y="5726269"/>
                  <a:pt x="4271548" y="5711519"/>
                  <a:pt x="4032737" y="5723461"/>
                </a:cubicBezTo>
                <a:cubicBezTo>
                  <a:pt x="3793926" y="5735403"/>
                  <a:pt x="3844510" y="5719506"/>
                  <a:pt x="3680086" y="5723461"/>
                </a:cubicBezTo>
                <a:cubicBezTo>
                  <a:pt x="3515662" y="5727416"/>
                  <a:pt x="3358571" y="5701399"/>
                  <a:pt x="3111294" y="5723461"/>
                </a:cubicBezTo>
                <a:cubicBezTo>
                  <a:pt x="2864017" y="5745523"/>
                  <a:pt x="2846323" y="5695084"/>
                  <a:pt x="2758642" y="5723461"/>
                </a:cubicBezTo>
                <a:cubicBezTo>
                  <a:pt x="2670961" y="5751838"/>
                  <a:pt x="2146785" y="5704373"/>
                  <a:pt x="1973709" y="5723461"/>
                </a:cubicBezTo>
                <a:cubicBezTo>
                  <a:pt x="1800633" y="5742549"/>
                  <a:pt x="1651116" y="5722768"/>
                  <a:pt x="1404917" y="5723461"/>
                </a:cubicBezTo>
                <a:cubicBezTo>
                  <a:pt x="1158718" y="5724154"/>
                  <a:pt x="1044195" y="5715580"/>
                  <a:pt x="944195" y="5723461"/>
                </a:cubicBezTo>
                <a:cubicBezTo>
                  <a:pt x="844195" y="5731342"/>
                  <a:pt x="245187" y="5653422"/>
                  <a:pt x="0" y="5723461"/>
                </a:cubicBezTo>
                <a:cubicBezTo>
                  <a:pt x="-16863" y="5485120"/>
                  <a:pt x="5899" y="5363586"/>
                  <a:pt x="0" y="5036646"/>
                </a:cubicBezTo>
                <a:cubicBezTo>
                  <a:pt x="-5899" y="4709706"/>
                  <a:pt x="14530" y="4738165"/>
                  <a:pt x="0" y="4521534"/>
                </a:cubicBezTo>
                <a:cubicBezTo>
                  <a:pt x="-14530" y="4304903"/>
                  <a:pt x="64430" y="4016618"/>
                  <a:pt x="0" y="3834719"/>
                </a:cubicBezTo>
                <a:cubicBezTo>
                  <a:pt x="-64430" y="3652820"/>
                  <a:pt x="37388" y="3431132"/>
                  <a:pt x="0" y="3319607"/>
                </a:cubicBezTo>
                <a:cubicBezTo>
                  <a:pt x="-37388" y="3208082"/>
                  <a:pt x="59416" y="3040763"/>
                  <a:pt x="0" y="2804496"/>
                </a:cubicBezTo>
                <a:cubicBezTo>
                  <a:pt x="-59416" y="2568229"/>
                  <a:pt x="31152" y="2468737"/>
                  <a:pt x="0" y="2232150"/>
                </a:cubicBezTo>
                <a:cubicBezTo>
                  <a:pt x="-31152" y="1995563"/>
                  <a:pt x="54450" y="1996975"/>
                  <a:pt x="0" y="1774273"/>
                </a:cubicBezTo>
                <a:cubicBezTo>
                  <a:pt x="-54450" y="1551571"/>
                  <a:pt x="52628" y="1338384"/>
                  <a:pt x="0" y="1144692"/>
                </a:cubicBezTo>
                <a:cubicBezTo>
                  <a:pt x="-52628" y="951000"/>
                  <a:pt x="43562" y="842463"/>
                  <a:pt x="0" y="744050"/>
                </a:cubicBezTo>
                <a:cubicBezTo>
                  <a:pt x="-43562" y="645637"/>
                  <a:pt x="78714" y="235035"/>
                  <a:pt x="0" y="0"/>
                </a:cubicBezTo>
                <a:close/>
              </a:path>
              <a:path w="10807053" h="5723461" stroke="0" extrusionOk="0">
                <a:moveTo>
                  <a:pt x="0" y="0"/>
                </a:moveTo>
                <a:cubicBezTo>
                  <a:pt x="58257" y="-3948"/>
                  <a:pt x="184662" y="22765"/>
                  <a:pt x="244581" y="0"/>
                </a:cubicBezTo>
                <a:cubicBezTo>
                  <a:pt x="304500" y="-22765"/>
                  <a:pt x="844759" y="23997"/>
                  <a:pt x="1029514" y="0"/>
                </a:cubicBezTo>
                <a:cubicBezTo>
                  <a:pt x="1214269" y="-23997"/>
                  <a:pt x="1155127" y="21539"/>
                  <a:pt x="1274095" y="0"/>
                </a:cubicBezTo>
                <a:cubicBezTo>
                  <a:pt x="1393063" y="-21539"/>
                  <a:pt x="1495655" y="38241"/>
                  <a:pt x="1626746" y="0"/>
                </a:cubicBezTo>
                <a:cubicBezTo>
                  <a:pt x="1757837" y="-38241"/>
                  <a:pt x="1828110" y="31846"/>
                  <a:pt x="1979397" y="0"/>
                </a:cubicBezTo>
                <a:cubicBezTo>
                  <a:pt x="2130684" y="-31846"/>
                  <a:pt x="2378181" y="6381"/>
                  <a:pt x="2764330" y="0"/>
                </a:cubicBezTo>
                <a:cubicBezTo>
                  <a:pt x="3150479" y="-6381"/>
                  <a:pt x="3118728" y="16018"/>
                  <a:pt x="3333123" y="0"/>
                </a:cubicBezTo>
                <a:cubicBezTo>
                  <a:pt x="3547518" y="-16018"/>
                  <a:pt x="3667147" y="52111"/>
                  <a:pt x="3901915" y="0"/>
                </a:cubicBezTo>
                <a:cubicBezTo>
                  <a:pt x="4136683" y="-52111"/>
                  <a:pt x="4379540" y="2751"/>
                  <a:pt x="4686848" y="0"/>
                </a:cubicBezTo>
                <a:cubicBezTo>
                  <a:pt x="4994156" y="-2751"/>
                  <a:pt x="4957726" y="40232"/>
                  <a:pt x="5147570" y="0"/>
                </a:cubicBezTo>
                <a:cubicBezTo>
                  <a:pt x="5337414" y="-40232"/>
                  <a:pt x="5654001" y="76530"/>
                  <a:pt x="5824433" y="0"/>
                </a:cubicBezTo>
                <a:cubicBezTo>
                  <a:pt x="5994865" y="-76530"/>
                  <a:pt x="6002339" y="15389"/>
                  <a:pt x="6069013" y="0"/>
                </a:cubicBezTo>
                <a:cubicBezTo>
                  <a:pt x="6135687" y="-15389"/>
                  <a:pt x="6300636" y="7804"/>
                  <a:pt x="6421665" y="0"/>
                </a:cubicBezTo>
                <a:cubicBezTo>
                  <a:pt x="6542694" y="-7804"/>
                  <a:pt x="6681435" y="37575"/>
                  <a:pt x="6774316" y="0"/>
                </a:cubicBezTo>
                <a:cubicBezTo>
                  <a:pt x="6867197" y="-37575"/>
                  <a:pt x="7273309" y="47136"/>
                  <a:pt x="7451179" y="0"/>
                </a:cubicBezTo>
                <a:cubicBezTo>
                  <a:pt x="7629049" y="-47136"/>
                  <a:pt x="7638302" y="37023"/>
                  <a:pt x="7803830" y="0"/>
                </a:cubicBezTo>
                <a:cubicBezTo>
                  <a:pt x="7969358" y="-37023"/>
                  <a:pt x="8214675" y="24092"/>
                  <a:pt x="8372622" y="0"/>
                </a:cubicBezTo>
                <a:cubicBezTo>
                  <a:pt x="8530569" y="-24092"/>
                  <a:pt x="8700599" y="52319"/>
                  <a:pt x="8833344" y="0"/>
                </a:cubicBezTo>
                <a:cubicBezTo>
                  <a:pt x="8966089" y="-52319"/>
                  <a:pt x="9024525" y="7388"/>
                  <a:pt x="9077925" y="0"/>
                </a:cubicBezTo>
                <a:cubicBezTo>
                  <a:pt x="9131325" y="-7388"/>
                  <a:pt x="9369349" y="51497"/>
                  <a:pt x="9646717" y="0"/>
                </a:cubicBezTo>
                <a:cubicBezTo>
                  <a:pt x="9924085" y="-51497"/>
                  <a:pt x="9772496" y="6314"/>
                  <a:pt x="9891297" y="0"/>
                </a:cubicBezTo>
                <a:cubicBezTo>
                  <a:pt x="10010098" y="-6314"/>
                  <a:pt x="10429719" y="821"/>
                  <a:pt x="10807053" y="0"/>
                </a:cubicBezTo>
                <a:cubicBezTo>
                  <a:pt x="10860839" y="228223"/>
                  <a:pt x="10772186" y="437712"/>
                  <a:pt x="10807053" y="686815"/>
                </a:cubicBezTo>
                <a:cubicBezTo>
                  <a:pt x="10841920" y="935918"/>
                  <a:pt x="10802550" y="1026079"/>
                  <a:pt x="10807053" y="1259161"/>
                </a:cubicBezTo>
                <a:cubicBezTo>
                  <a:pt x="10811556" y="1492243"/>
                  <a:pt x="10753439" y="1604660"/>
                  <a:pt x="10807053" y="1717038"/>
                </a:cubicBezTo>
                <a:cubicBezTo>
                  <a:pt x="10860667" y="1829416"/>
                  <a:pt x="10782087" y="2013268"/>
                  <a:pt x="10807053" y="2174915"/>
                </a:cubicBezTo>
                <a:cubicBezTo>
                  <a:pt x="10832019" y="2336562"/>
                  <a:pt x="10790658" y="2580679"/>
                  <a:pt x="10807053" y="2690027"/>
                </a:cubicBezTo>
                <a:cubicBezTo>
                  <a:pt x="10823448" y="2799375"/>
                  <a:pt x="10730980" y="3216918"/>
                  <a:pt x="10807053" y="3376842"/>
                </a:cubicBezTo>
                <a:cubicBezTo>
                  <a:pt x="10883126" y="3536766"/>
                  <a:pt x="10791207" y="3817207"/>
                  <a:pt x="10807053" y="4063657"/>
                </a:cubicBezTo>
                <a:cubicBezTo>
                  <a:pt x="10822899" y="4310107"/>
                  <a:pt x="10777670" y="4427696"/>
                  <a:pt x="10807053" y="4636003"/>
                </a:cubicBezTo>
                <a:cubicBezTo>
                  <a:pt x="10836436" y="4844310"/>
                  <a:pt x="10694298" y="5362164"/>
                  <a:pt x="10807053" y="5723461"/>
                </a:cubicBezTo>
                <a:cubicBezTo>
                  <a:pt x="10738700" y="5737192"/>
                  <a:pt x="10666540" y="5708371"/>
                  <a:pt x="10562472" y="5723461"/>
                </a:cubicBezTo>
                <a:cubicBezTo>
                  <a:pt x="10458404" y="5738551"/>
                  <a:pt x="10378236" y="5693250"/>
                  <a:pt x="10209821" y="5723461"/>
                </a:cubicBezTo>
                <a:cubicBezTo>
                  <a:pt x="10041406" y="5753672"/>
                  <a:pt x="9854728" y="5700559"/>
                  <a:pt x="9749099" y="5723461"/>
                </a:cubicBezTo>
                <a:cubicBezTo>
                  <a:pt x="9643470" y="5746363"/>
                  <a:pt x="9365828" y="5709450"/>
                  <a:pt x="9180307" y="5723461"/>
                </a:cubicBezTo>
                <a:cubicBezTo>
                  <a:pt x="8994786" y="5737472"/>
                  <a:pt x="9041989" y="5699173"/>
                  <a:pt x="8935726" y="5723461"/>
                </a:cubicBezTo>
                <a:cubicBezTo>
                  <a:pt x="8829463" y="5747749"/>
                  <a:pt x="8543372" y="5676735"/>
                  <a:pt x="8258864" y="5723461"/>
                </a:cubicBezTo>
                <a:cubicBezTo>
                  <a:pt x="7974356" y="5770187"/>
                  <a:pt x="7915459" y="5678873"/>
                  <a:pt x="7690071" y="5723461"/>
                </a:cubicBezTo>
                <a:cubicBezTo>
                  <a:pt x="7464683" y="5768049"/>
                  <a:pt x="7441401" y="5682156"/>
                  <a:pt x="7229350" y="5723461"/>
                </a:cubicBezTo>
                <a:cubicBezTo>
                  <a:pt x="7017299" y="5764766"/>
                  <a:pt x="6915764" y="5671972"/>
                  <a:pt x="6768628" y="5723461"/>
                </a:cubicBezTo>
                <a:cubicBezTo>
                  <a:pt x="6621492" y="5774950"/>
                  <a:pt x="6463547" y="5686465"/>
                  <a:pt x="6307906" y="5723461"/>
                </a:cubicBezTo>
                <a:cubicBezTo>
                  <a:pt x="6152265" y="5760457"/>
                  <a:pt x="5790097" y="5688913"/>
                  <a:pt x="5631043" y="5723461"/>
                </a:cubicBezTo>
                <a:cubicBezTo>
                  <a:pt x="5471989" y="5758009"/>
                  <a:pt x="5194229" y="5696697"/>
                  <a:pt x="4846110" y="5723461"/>
                </a:cubicBezTo>
                <a:cubicBezTo>
                  <a:pt x="4497991" y="5750225"/>
                  <a:pt x="4447435" y="5649738"/>
                  <a:pt x="4169247" y="5723461"/>
                </a:cubicBezTo>
                <a:cubicBezTo>
                  <a:pt x="3891059" y="5797184"/>
                  <a:pt x="3750708" y="5705806"/>
                  <a:pt x="3492384" y="5723461"/>
                </a:cubicBezTo>
                <a:cubicBezTo>
                  <a:pt x="3234060" y="5741116"/>
                  <a:pt x="3193836" y="5709331"/>
                  <a:pt x="2923592" y="5723461"/>
                </a:cubicBezTo>
                <a:cubicBezTo>
                  <a:pt x="2653348" y="5737591"/>
                  <a:pt x="2428354" y="5640967"/>
                  <a:pt x="2138659" y="5723461"/>
                </a:cubicBezTo>
                <a:cubicBezTo>
                  <a:pt x="1848964" y="5805955"/>
                  <a:pt x="1748277" y="5683878"/>
                  <a:pt x="1461796" y="5723461"/>
                </a:cubicBezTo>
                <a:cubicBezTo>
                  <a:pt x="1175315" y="5763044"/>
                  <a:pt x="1191816" y="5682370"/>
                  <a:pt x="1001074" y="5723461"/>
                </a:cubicBezTo>
                <a:cubicBezTo>
                  <a:pt x="810332" y="5764552"/>
                  <a:pt x="864563" y="5705162"/>
                  <a:pt x="756494" y="5723461"/>
                </a:cubicBezTo>
                <a:cubicBezTo>
                  <a:pt x="648425" y="5741760"/>
                  <a:pt x="376724" y="5709554"/>
                  <a:pt x="0" y="5723461"/>
                </a:cubicBezTo>
                <a:cubicBezTo>
                  <a:pt x="-55634" y="5576230"/>
                  <a:pt x="43203" y="5339296"/>
                  <a:pt x="0" y="5093880"/>
                </a:cubicBezTo>
                <a:cubicBezTo>
                  <a:pt x="-43203" y="4848464"/>
                  <a:pt x="43988" y="4673495"/>
                  <a:pt x="0" y="4464300"/>
                </a:cubicBezTo>
                <a:cubicBezTo>
                  <a:pt x="-43988" y="4255105"/>
                  <a:pt x="1488" y="4094291"/>
                  <a:pt x="0" y="3777484"/>
                </a:cubicBezTo>
                <a:cubicBezTo>
                  <a:pt x="-1488" y="3460677"/>
                  <a:pt x="44455" y="3499264"/>
                  <a:pt x="0" y="3376842"/>
                </a:cubicBezTo>
                <a:cubicBezTo>
                  <a:pt x="-44455" y="3254420"/>
                  <a:pt x="46611" y="2928751"/>
                  <a:pt x="0" y="2804496"/>
                </a:cubicBezTo>
                <a:cubicBezTo>
                  <a:pt x="-46611" y="2680241"/>
                  <a:pt x="62472" y="2514401"/>
                  <a:pt x="0" y="2232150"/>
                </a:cubicBezTo>
                <a:cubicBezTo>
                  <a:pt x="-62472" y="1949899"/>
                  <a:pt x="21094" y="1834016"/>
                  <a:pt x="0" y="1717038"/>
                </a:cubicBezTo>
                <a:cubicBezTo>
                  <a:pt x="-21094" y="1600060"/>
                  <a:pt x="31081" y="1462952"/>
                  <a:pt x="0" y="1316396"/>
                </a:cubicBezTo>
                <a:cubicBezTo>
                  <a:pt x="-31081" y="1169840"/>
                  <a:pt x="70502" y="935735"/>
                  <a:pt x="0" y="629581"/>
                </a:cubicBezTo>
                <a:cubicBezTo>
                  <a:pt x="-70502" y="323428"/>
                  <a:pt x="58476" y="17451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24466930"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40920376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82063-977F-BC36-A71A-EC039A65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36" y="389392"/>
            <a:ext cx="10967455" cy="458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Planning - </a:t>
            </a:r>
            <a:r>
              <a:rPr lang="en-US" sz="2200" dirty="0"/>
              <a:t>Project Cost Structure Standardization Detailed – </a:t>
            </a:r>
            <a:r>
              <a:rPr lang="en-US" sz="1800" dirty="0"/>
              <a:t>Project management</a:t>
            </a:r>
            <a:endParaRPr lang="ar-E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2E2FE1-0A20-4231-3879-00788B688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766" y="847645"/>
            <a:ext cx="10468598" cy="5496594"/>
          </a:xfrm>
        </p:spPr>
      </p:pic>
    </p:spTree>
    <p:extLst>
      <p:ext uri="{BB962C8B-B14F-4D97-AF65-F5344CB8AC3E}">
        <p14:creationId xmlns:p14="http://schemas.microsoft.com/office/powerpoint/2010/main" val="20376251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F91BD-A182-35CE-B6E4-B7BC85E2A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195" y="418786"/>
            <a:ext cx="10623610" cy="437925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/>
              <a:t>Planning - Time Schedule </a:t>
            </a:r>
            <a:r>
              <a:rPr lang="en-US" sz="2000" dirty="0"/>
              <a:t>(</a:t>
            </a:r>
            <a:r>
              <a:rPr lang="en-US" sz="2000" b="1" dirty="0"/>
              <a:t>WBS</a:t>
            </a:r>
            <a:r>
              <a:rPr lang="en-US" sz="2000" dirty="0"/>
              <a:t> - Red Sea)</a:t>
            </a:r>
            <a:r>
              <a:rPr lang="ar-EG" sz="1300" dirty="0"/>
              <a:t> - </a:t>
            </a:r>
            <a:r>
              <a:rPr lang="en-US" sz="2200" dirty="0"/>
              <a:t>Cost Structure Standardization</a:t>
            </a:r>
            <a:endParaRPr lang="ar-EG" sz="22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B31A834-53A3-F780-C3C9-6DA5D41B5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105034"/>
              </p:ext>
            </p:extLst>
          </p:nvPr>
        </p:nvGraphicFramePr>
        <p:xfrm>
          <a:off x="784196" y="856710"/>
          <a:ext cx="10744785" cy="5496941"/>
        </p:xfrm>
        <a:graphic>
          <a:graphicData uri="http://schemas.openxmlformats.org/drawingml/2006/table">
            <a:tbl>
              <a:tblPr/>
              <a:tblGrid>
                <a:gridCol w="1750129">
                  <a:extLst>
                    <a:ext uri="{9D8B030D-6E8A-4147-A177-3AD203B41FA5}">
                      <a16:colId xmlns:a16="http://schemas.microsoft.com/office/drawing/2014/main" val="2160401510"/>
                    </a:ext>
                  </a:extLst>
                </a:gridCol>
                <a:gridCol w="5174660">
                  <a:extLst>
                    <a:ext uri="{9D8B030D-6E8A-4147-A177-3AD203B41FA5}">
                      <a16:colId xmlns:a16="http://schemas.microsoft.com/office/drawing/2014/main" val="2912418361"/>
                    </a:ext>
                  </a:extLst>
                </a:gridCol>
                <a:gridCol w="549721">
                  <a:extLst>
                    <a:ext uri="{9D8B030D-6E8A-4147-A177-3AD203B41FA5}">
                      <a16:colId xmlns:a16="http://schemas.microsoft.com/office/drawing/2014/main" val="4233054305"/>
                    </a:ext>
                  </a:extLst>
                </a:gridCol>
                <a:gridCol w="866651">
                  <a:extLst>
                    <a:ext uri="{9D8B030D-6E8A-4147-A177-3AD203B41FA5}">
                      <a16:colId xmlns:a16="http://schemas.microsoft.com/office/drawing/2014/main" val="2144418758"/>
                    </a:ext>
                  </a:extLst>
                </a:gridCol>
                <a:gridCol w="866651">
                  <a:extLst>
                    <a:ext uri="{9D8B030D-6E8A-4147-A177-3AD203B41FA5}">
                      <a16:colId xmlns:a16="http://schemas.microsoft.com/office/drawing/2014/main" val="372827217"/>
                    </a:ext>
                  </a:extLst>
                </a:gridCol>
                <a:gridCol w="1536973">
                  <a:extLst>
                    <a:ext uri="{9D8B030D-6E8A-4147-A177-3AD203B41FA5}">
                      <a16:colId xmlns:a16="http://schemas.microsoft.com/office/drawing/2014/main" val="4050322902"/>
                    </a:ext>
                  </a:extLst>
                </a:gridCol>
              </a:tblGrid>
              <a:tr h="5113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Activity ID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Activity Name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Original Duration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Start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Finish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Budgeted Total Cost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236150"/>
                  </a:ext>
                </a:extLst>
              </a:tr>
              <a:tr h="15108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HC1 | Aluminum &amp; Glazing-Alusystems-BL-R01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3333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665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33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01-أكتوبر-23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33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26-يوليو-25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33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28,994,056.00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94549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 General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r-EG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665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01-أكتوبر-23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26-يوليو-25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434,910.84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0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080466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    HC1.C27.GEN.CO.0001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Commencement Date</a:t>
                      </a:r>
                    </a:p>
                  </a:txBody>
                  <a:tcPr marL="5726" marR="5726" marT="5726" marB="0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45200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171035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Section / Contract Milestones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549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24-يناير-24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26-يوليو-25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007896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Mochup / Benchmark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24-يناير-24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24-يناير-24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935282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        HC1.C27.GEN.BM.0002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1.0.1 Completion and acceptance of First in Place Benchmark for Project</a:t>
                      </a:r>
                    </a:p>
                  </a:txBody>
                  <a:tcPr marL="5726" marR="5726" marT="5726" marB="0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24-Jan-24*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829144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The Mound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238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23-مايو-24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16-يناير-25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683978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it-IT" sz="600" b="0" i="0" u="none" strike="noStrike">
                          <a:effectLst/>
                          <a:latin typeface="Arial" panose="020B0604020202020204" pitchFamily="34" charset="0"/>
                        </a:rPr>
                        <a:t>        HC1.C27.L02.MO.0007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1.0.7 Manufacture, Deliver and Install all Works - The Mound - Level 02</a:t>
                      </a:r>
                    </a:p>
                  </a:txBody>
                  <a:tcPr marL="5726" marR="5726" marT="5726" marB="0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23-May-24*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829461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it-IT" sz="600" b="0" i="0" u="none" strike="noStrike">
                          <a:effectLst/>
                          <a:latin typeface="Arial" panose="020B0604020202020204" pitchFamily="34" charset="0"/>
                        </a:rPr>
                        <a:t>        HC1.C27.L03.MO.0006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1.0.8 Manufacture, Deliver and Install all Works - The Mound - Level 03</a:t>
                      </a:r>
                    </a:p>
                  </a:txBody>
                  <a:tcPr marL="5726" marR="5726" marT="5726" marB="0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14-Jul-24*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155969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it-IT" sz="600" b="0" i="0" u="none" strike="noStrike">
                          <a:effectLst/>
                          <a:latin typeface="Arial" panose="020B0604020202020204" pitchFamily="34" charset="0"/>
                        </a:rPr>
                        <a:t>        HC1.C27.L04.MO.0005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1.0.9 Manufacture, Deliver and Install all Works - The Mound - Level 04</a:t>
                      </a:r>
                    </a:p>
                  </a:txBody>
                  <a:tcPr marL="5726" marR="5726" marT="5726" marB="0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18-Jul-24*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283197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it-IT" sz="600" b="0" i="0" u="none" strike="noStrike">
                          <a:effectLst/>
                          <a:latin typeface="Arial" panose="020B0604020202020204" pitchFamily="34" charset="0"/>
                        </a:rPr>
                        <a:t>        HC1.C27.L01.MO.0003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1.0.5 Manufacture, Deliver and Install all Works - The Mound - Level 01</a:t>
                      </a:r>
                    </a:p>
                  </a:txBody>
                  <a:tcPr marL="5726" marR="5726" marT="5726" marB="0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02-Jan-25*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927922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it-IT" sz="600" b="0" i="0" u="none" strike="noStrike">
                          <a:effectLst/>
                          <a:latin typeface="Arial" panose="020B0604020202020204" pitchFamily="34" charset="0"/>
                        </a:rPr>
                        <a:t>        HC1.C27.L05.MO.0004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1.0.10 Manufacture, Deliver and Install all Works - The Mound - Level 05 &amp; 06</a:t>
                      </a:r>
                    </a:p>
                  </a:txBody>
                  <a:tcPr marL="5726" marR="5726" marT="5726" marB="0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16-Jan-25*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169689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The Ring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315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28-مايو-24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08-أبريل-25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957063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it-IT" sz="600" b="0" i="0" u="none" strike="noStrike">
                          <a:effectLst/>
                          <a:latin typeface="Arial" panose="020B0604020202020204" pitchFamily="34" charset="0"/>
                        </a:rPr>
                        <a:t>        HC1.C27.L00.RI.0011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1.0.2 Manufacture, Deliver and Install all Works - The Ring - Level 00</a:t>
                      </a:r>
                    </a:p>
                  </a:txBody>
                  <a:tcPr marL="5726" marR="5726" marT="5726" marB="0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28-May-24*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461753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it-IT" sz="600" b="0" i="0" u="none" strike="noStrike">
                          <a:effectLst/>
                          <a:latin typeface="Arial" panose="020B0604020202020204" pitchFamily="34" charset="0"/>
                        </a:rPr>
                        <a:t>        HC1.C27.L01.RI.0010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1.0.3 Manufacture, Deliver and Install all Works - The Ring - Level 01</a:t>
                      </a:r>
                    </a:p>
                  </a:txBody>
                  <a:tcPr marL="5726" marR="5726" marT="5726" marB="0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13-Jun-24*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486236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it-IT" sz="600" b="0" i="0" u="none" strike="noStrike">
                          <a:effectLst/>
                          <a:latin typeface="Arial" panose="020B0604020202020204" pitchFamily="34" charset="0"/>
                        </a:rPr>
                        <a:t>        HC1.C27.L00.RI.0009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1.0.11 Manufacture, Deliver and Install all Works - The Ring - Level 00 (Leave out Area)</a:t>
                      </a:r>
                    </a:p>
                  </a:txBody>
                  <a:tcPr marL="5726" marR="5726" marT="5726" marB="0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27-Feb-25*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51313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it-IT" sz="600" b="0" i="0" u="none" strike="noStrike">
                          <a:effectLst/>
                          <a:latin typeface="Arial" panose="020B0604020202020204" pitchFamily="34" charset="0"/>
                        </a:rPr>
                        <a:t>        HC1.C27.L01.RI.0008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1.0.12 Manufacture, Deliver and Install all Works - The Ring - Level 01 (Leave out Area)</a:t>
                      </a:r>
                    </a:p>
                  </a:txBody>
                  <a:tcPr marL="5726" marR="5726" marT="5726" marB="0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08-Apr-25*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3887343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The Beach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19-أغسطس-24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19-أغسطس-24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104391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        HC1.C27.L00.BE.0012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1.0.4 Manufacture, Deliver and Install all Works - The Beach - Level 00</a:t>
                      </a:r>
                    </a:p>
                  </a:txBody>
                  <a:tcPr marL="5726" marR="5726" marT="5726" marB="0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19-Aug-24*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011318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The Tail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01-مايو-25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11-مايو-25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016220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        HC1.C27.L01.TA.0014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1.0.13 Manufacture, Deliver and Install all Works - The Tail - M03 Zone T1 - Level 01</a:t>
                      </a:r>
                    </a:p>
                  </a:txBody>
                  <a:tcPr marL="5726" marR="5726" marT="5726" marB="0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01-May-25*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100646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        HC1.C27.L02.TA.0013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1.0.14 Manufacture, Deliver and Install all Works - The Tail - M03 Zone T1 - Level 02</a:t>
                      </a:r>
                    </a:p>
                  </a:txBody>
                  <a:tcPr marL="5726" marR="5726" marT="5726" marB="0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11-May-25*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775893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Time for Completion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26-يوليو-25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26-يوليو-25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013779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        HC1.C27.GEN.CO.0015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1.0.15 Time for Completion for the Whole of the Works</a:t>
                      </a:r>
                    </a:p>
                  </a:txBody>
                  <a:tcPr marL="5726" marR="5726" marT="5726" marB="0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26-Jul-25*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876303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Key / Control Milestones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473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24-يناير-24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11-مايو-25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847541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Mochup / Benchmark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24-يناير-24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24-يناير-24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105336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        HC1.C27.GEN.BM.2882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1.2.1 Completion and acceptance of First in Place Benchmark for Project</a:t>
                      </a:r>
                    </a:p>
                  </a:txBody>
                  <a:tcPr marL="5726" marR="5726" marT="5726" marB="0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24-يناير-24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245169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The Mound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282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09-أبريل-24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16-يناير-25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520946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       Level 01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r-EG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02-يناير-25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02-يناير-25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272390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it-IT" sz="600" b="0" i="0" u="none" strike="noStrike">
                          <a:effectLst/>
                          <a:latin typeface="Arial" panose="020B0604020202020204" pitchFamily="34" charset="0"/>
                        </a:rPr>
                        <a:t>          HC1.C27.L01.MO.2883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1.2.5 The Mound - Level 01 - Zone M3 (Spa &amp; Fitness)</a:t>
                      </a:r>
                    </a:p>
                  </a:txBody>
                  <a:tcPr marL="5726" marR="5726" marT="5726" marB="0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02-يناير-25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381913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       Level 02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r-EG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09-أبريل-24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23-مايو-24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789029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          HC1.C27.L02.M1.2884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1.2.10 The Mound - Level 02 - Zone M1</a:t>
                      </a:r>
                    </a:p>
                  </a:txBody>
                  <a:tcPr marL="5726" marR="5726" marT="5726" marB="0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09-أبريل-24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1026393"/>
                  </a:ext>
                </a:extLst>
              </a:tr>
              <a:tr h="151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          HC1.C27.L02.M3.2885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</a:rPr>
                        <a:t>1.2.12 The Mound - Level 02 - Zone M3</a:t>
                      </a:r>
                    </a:p>
                  </a:txBody>
                  <a:tcPr marL="5726" marR="5726" marT="5726" marB="0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26" marR="5726" marT="57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>
                          <a:effectLst/>
                          <a:latin typeface="Arial" panose="020B0604020202020204" pitchFamily="34" charset="0"/>
                        </a:rPr>
                        <a:t>24-أبريل-24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600" b="0" i="0" u="none" strike="noStrike" dirty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5726" marR="5726" marT="572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595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788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5B1E0B-A84F-B2B7-9D95-07FE6E360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C7054-046B-D5B7-23CB-567BDA948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86" y="312482"/>
            <a:ext cx="10982227" cy="458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Planning - </a:t>
            </a:r>
            <a:r>
              <a:rPr lang="en-US" sz="2700" dirty="0"/>
              <a:t>Product Cost Structure Standardization – </a:t>
            </a:r>
            <a:r>
              <a:rPr lang="en-US" sz="1800" dirty="0"/>
              <a:t>Industrial management</a:t>
            </a:r>
            <a:endParaRPr lang="ar-EG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CE8605B-AF37-F64C-AF08-5C7CEA6983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506862"/>
              </p:ext>
            </p:extLst>
          </p:nvPr>
        </p:nvGraphicFramePr>
        <p:xfrm>
          <a:off x="688156" y="688156"/>
          <a:ext cx="10880102" cy="5655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7543540" imgH="5829184" progId="Acrobat.Document.DC">
                  <p:embed/>
                </p:oleObj>
              </mc:Choice>
              <mc:Fallback>
                <p:oleObj name="Acrobat Document" r:id="rId2" imgW="7543540" imgH="582918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8156" y="688156"/>
                        <a:ext cx="10880102" cy="5655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583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C9721D-CD74-8A04-114A-D8114DC82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4D567-D086-FDE3-2B18-52DCA3204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36" y="312481"/>
            <a:ext cx="10710728" cy="458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Planning - </a:t>
            </a:r>
            <a:r>
              <a:rPr lang="en-US" sz="2700" dirty="0"/>
              <a:t>Project Cost Structure Standardization – </a:t>
            </a:r>
            <a:r>
              <a:rPr lang="en-US" sz="1800" dirty="0"/>
              <a:t>Project management</a:t>
            </a:r>
            <a:endParaRPr lang="ar-EG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0A35DE9-FBD8-171D-854F-13D68BB20A11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1750977"/>
              </p:ext>
            </p:extLst>
          </p:nvPr>
        </p:nvGraphicFramePr>
        <p:xfrm>
          <a:off x="999240" y="697583"/>
          <a:ext cx="10452124" cy="5693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7543800" imgH="5829480" progId="Acrobat.Document.DC">
                  <p:embed/>
                </p:oleObj>
              </mc:Choice>
              <mc:Fallback>
                <p:oleObj name="Acrobat Document" r:id="rId2" imgW="7543800" imgH="5829480" progId="Acrobat.Document.DC">
                  <p:embed/>
                  <p:pic>
                    <p:nvPicPr>
                      <p:cNvPr id="5" name="Content Placeholder 4">
                        <a:extLst>
                          <a:ext uri="{FF2B5EF4-FFF2-40B4-BE49-F238E27FC236}">
                            <a16:creationId xmlns:a16="http://schemas.microsoft.com/office/drawing/2014/main" id="{44ACC4D1-29A3-B957-AE28-2C0027366C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9240" y="697583"/>
                        <a:ext cx="10452124" cy="5693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eft Brace 8">
            <a:extLst>
              <a:ext uri="{FF2B5EF4-FFF2-40B4-BE49-F238E27FC236}">
                <a16:creationId xmlns:a16="http://schemas.microsoft.com/office/drawing/2014/main" id="{03983243-9269-2746-5E42-9131591778C4}"/>
              </a:ext>
            </a:extLst>
          </p:cNvPr>
          <p:cNvSpPr/>
          <p:nvPr/>
        </p:nvSpPr>
        <p:spPr>
          <a:xfrm>
            <a:off x="1404595" y="4477732"/>
            <a:ext cx="360000" cy="1102936"/>
          </a:xfrm>
          <a:prstGeom prst="leftBrace">
            <a:avLst/>
          </a:prstGeom>
          <a:solidFill>
            <a:srgbClr val="33CCCC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418E08A-393B-C156-5CD7-5E3B7120A8B2}"/>
              </a:ext>
            </a:extLst>
          </p:cNvPr>
          <p:cNvSpPr/>
          <p:nvPr/>
        </p:nvSpPr>
        <p:spPr>
          <a:xfrm>
            <a:off x="1404595" y="3788621"/>
            <a:ext cx="9417374" cy="1245292"/>
          </a:xfrm>
          <a:custGeom>
            <a:avLst/>
            <a:gdLst>
              <a:gd name="connsiteX0" fmla="*/ 0 w 9021452"/>
              <a:gd name="connsiteY0" fmla="*/ 1640665 h 1640665"/>
              <a:gd name="connsiteX1" fmla="*/ 810705 w 9021452"/>
              <a:gd name="connsiteY1" fmla="*/ 471742 h 1640665"/>
              <a:gd name="connsiteX2" fmla="*/ 3044858 w 9021452"/>
              <a:gd name="connsiteY2" fmla="*/ 292632 h 1640665"/>
              <a:gd name="connsiteX3" fmla="*/ 3921551 w 9021452"/>
              <a:gd name="connsiteY3" fmla="*/ 28682 h 1640665"/>
              <a:gd name="connsiteX4" fmla="*/ 9021452 w 9021452"/>
              <a:gd name="connsiteY4" fmla="*/ 19255 h 164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1452" h="1640665">
                <a:moveTo>
                  <a:pt x="0" y="1640665"/>
                </a:moveTo>
                <a:cubicBezTo>
                  <a:pt x="151614" y="1168539"/>
                  <a:pt x="303229" y="696414"/>
                  <a:pt x="810705" y="471742"/>
                </a:cubicBezTo>
                <a:cubicBezTo>
                  <a:pt x="1318181" y="247070"/>
                  <a:pt x="2526384" y="366475"/>
                  <a:pt x="3044858" y="292632"/>
                </a:cubicBezTo>
                <a:cubicBezTo>
                  <a:pt x="3563332" y="218789"/>
                  <a:pt x="2925452" y="74245"/>
                  <a:pt x="3921551" y="28682"/>
                </a:cubicBezTo>
                <a:cubicBezTo>
                  <a:pt x="4917650" y="-16881"/>
                  <a:pt x="6969551" y="1187"/>
                  <a:pt x="9021452" y="19255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FE9DB5-8AFB-5EE7-7459-F4F119DA887D}"/>
              </a:ext>
            </a:extLst>
          </p:cNvPr>
          <p:cNvGrpSpPr/>
          <p:nvPr/>
        </p:nvGrpSpPr>
        <p:grpSpPr>
          <a:xfrm>
            <a:off x="2884601" y="1244634"/>
            <a:ext cx="1508289" cy="980092"/>
            <a:chOff x="2884601" y="1244634"/>
            <a:chExt cx="1508289" cy="980092"/>
          </a:xfrm>
        </p:grpSpPr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69C1F154-5E69-1B49-3BDF-73E89E7F6A62}"/>
                </a:ext>
              </a:extLst>
            </p:cNvPr>
            <p:cNvSpPr/>
            <p:nvPr/>
          </p:nvSpPr>
          <p:spPr>
            <a:xfrm>
              <a:off x="3544478" y="2007909"/>
              <a:ext cx="197963" cy="216817"/>
            </a:xfrm>
            <a:prstGeom prst="downArrow">
              <a:avLst/>
            </a:prstGeom>
            <a:solidFill>
              <a:srgbClr val="33CCCC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E76797-1BE0-55B2-8630-8914D67B7A6B}"/>
                </a:ext>
              </a:extLst>
            </p:cNvPr>
            <p:cNvSpPr txBox="1"/>
            <p:nvPr/>
          </p:nvSpPr>
          <p:spPr>
            <a:xfrm>
              <a:off x="2884601" y="1602555"/>
              <a:ext cx="1508289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ar-EG" b="1" dirty="0">
                  <a:solidFill>
                    <a:srgbClr val="33CCCC"/>
                  </a:solidFill>
                </a:rPr>
                <a:t>اسم المشروع</a:t>
              </a:r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B29B72B9-EBE4-EBB7-9CE5-3BDC6A0EAEF0}"/>
                </a:ext>
              </a:extLst>
            </p:cNvPr>
            <p:cNvSpPr/>
            <p:nvPr/>
          </p:nvSpPr>
          <p:spPr>
            <a:xfrm rot="10800000">
              <a:off x="3539763" y="1244634"/>
              <a:ext cx="197963" cy="216817"/>
            </a:xfrm>
            <a:prstGeom prst="downArrow">
              <a:avLst/>
            </a:prstGeom>
            <a:solidFill>
              <a:srgbClr val="33CCCC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D52B7C2-7179-5AA9-428E-DA66D09A852E}"/>
              </a:ext>
            </a:extLst>
          </p:cNvPr>
          <p:cNvSpPr txBox="1"/>
          <p:nvPr/>
        </p:nvSpPr>
        <p:spPr>
          <a:xfrm>
            <a:off x="3374796" y="1782829"/>
            <a:ext cx="7447173" cy="196977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ar-EG" sz="1400" b="1" dirty="0">
                <a:solidFill>
                  <a:srgbClr val="33CCCC"/>
                </a:solidFill>
              </a:rPr>
              <a:t>نلاحظ هنا ما يلي:</a:t>
            </a:r>
          </a:p>
          <a:p>
            <a:pPr algn="r"/>
            <a:r>
              <a:rPr lang="ar-EG" sz="1200" b="1" dirty="0">
                <a:solidFill>
                  <a:srgbClr val="33CCCC"/>
                </a:solidFill>
              </a:rPr>
              <a:t>1- تم توزيع التكلفة على أنشطة الشركة من إدارة مشاريع وألمنيوم ودهان وحديد وزجاج وخشب</a:t>
            </a:r>
          </a:p>
          <a:p>
            <a:pPr algn="r" rtl="1"/>
            <a:r>
              <a:rPr lang="ar-EG" sz="1200" b="1" dirty="0">
                <a:solidFill>
                  <a:srgbClr val="33CCCC"/>
                </a:solidFill>
              </a:rPr>
              <a:t>2- تم تصنيف تكاليف كل قطاع الى 5 تصنيفات </a:t>
            </a:r>
            <a:r>
              <a:rPr lang="en-US" sz="1200" b="1" dirty="0">
                <a:solidFill>
                  <a:srgbClr val="33CCCC"/>
                </a:solidFill>
              </a:rPr>
              <a:t>4M+S</a:t>
            </a:r>
            <a:r>
              <a:rPr lang="ar-EG" sz="1200" b="1" dirty="0">
                <a:solidFill>
                  <a:srgbClr val="33CCCC"/>
                </a:solidFill>
              </a:rPr>
              <a:t> ليتناسب ذلك مع عدة استخدامات</a:t>
            </a:r>
          </a:p>
          <a:p>
            <a:pPr algn="r" rtl="1"/>
            <a:r>
              <a:rPr lang="ar-EG" sz="1200" b="1" dirty="0">
                <a:solidFill>
                  <a:srgbClr val="33CCCC"/>
                </a:solidFill>
              </a:rPr>
              <a:t>	أ. حسابات التكاليف: حيث يتم تصنيف التكلفة حسب التكاليف الصناعية وأحدث نظرياتها العلمية</a:t>
            </a:r>
          </a:p>
          <a:p>
            <a:pPr algn="r" rtl="1"/>
            <a:r>
              <a:rPr lang="ar-EG" sz="1200" b="1" dirty="0">
                <a:solidFill>
                  <a:srgbClr val="33CCCC"/>
                </a:solidFill>
              </a:rPr>
              <a:t>	ب. الحسابات العامة: حيث يتم الترحيل من كل قطاع الى الحسابات العامة لتعكس القوائم المالية لحظة بلحظة</a:t>
            </a:r>
          </a:p>
          <a:p>
            <a:pPr algn="r" rtl="1"/>
            <a:r>
              <a:rPr lang="ar-EG" sz="1200" b="1" dirty="0">
                <a:solidFill>
                  <a:srgbClr val="33CCCC"/>
                </a:solidFill>
              </a:rPr>
              <a:t>	ج. إدارة الجودة: يسهل التصنيف الموضح لإدارة الجودة استخراج البيانات المطلوبة واستخدامها في وضع نقاط تفتيش </a:t>
            </a:r>
            <a:r>
              <a:rPr lang="en-US" sz="1200" b="1" dirty="0">
                <a:solidFill>
                  <a:srgbClr val="33CCCC"/>
                </a:solidFill>
              </a:rPr>
              <a:t>check-points</a:t>
            </a:r>
            <a:r>
              <a:rPr lang="ar-EG" sz="1200" b="1" dirty="0">
                <a:solidFill>
                  <a:srgbClr val="33CCCC"/>
                </a:solidFill>
              </a:rPr>
              <a:t> </a:t>
            </a:r>
          </a:p>
          <a:p>
            <a:pPr algn="r" rtl="1"/>
            <a:r>
              <a:rPr lang="ar-EG" sz="1200" b="1" dirty="0">
                <a:solidFill>
                  <a:srgbClr val="33CCCC"/>
                </a:solidFill>
              </a:rPr>
              <a:t>		واستخدام أساليب الجودة وتحليلاتها المختلفة لتحديد أسباب المشكلات وكيفية حلها</a:t>
            </a:r>
          </a:p>
          <a:p>
            <a:pPr algn="r" rtl="1"/>
            <a:r>
              <a:rPr lang="ar-EG" sz="1200" b="1" dirty="0">
                <a:solidFill>
                  <a:srgbClr val="33CCCC"/>
                </a:solidFill>
              </a:rPr>
              <a:t>	د. المكتب الفني: حيث تم اعداد التصنيفات حسب أحدث المعايير </a:t>
            </a:r>
            <a:r>
              <a:rPr lang="en-US" sz="1200" b="1" dirty="0">
                <a:solidFill>
                  <a:srgbClr val="33CCCC"/>
                </a:solidFill>
              </a:rPr>
              <a:t>CSI</a:t>
            </a:r>
            <a:r>
              <a:rPr lang="ar-EG" sz="1200" b="1" dirty="0">
                <a:solidFill>
                  <a:srgbClr val="33CCCC"/>
                </a:solidFill>
              </a:rPr>
              <a:t> لتسهيل التخطيط والمتابعة</a:t>
            </a:r>
          </a:p>
          <a:p>
            <a:pPr algn="r" rtl="1"/>
            <a:r>
              <a:rPr lang="ar-EG" sz="1200" b="1" dirty="0">
                <a:solidFill>
                  <a:srgbClr val="33CCCC"/>
                </a:solidFill>
              </a:rPr>
              <a:t>	هـ. إدارة الإنتاج: يتم هيكلة التكاليف بما يتناسب وكل صناعة مع الأخذ في الحسبان أحدث أساليب تصنيف التكاليف </a:t>
            </a:r>
            <a:r>
              <a:rPr lang="en-US" sz="1200" b="1" dirty="0">
                <a:solidFill>
                  <a:srgbClr val="33CCCC"/>
                </a:solidFill>
              </a:rPr>
              <a:t>ABC</a:t>
            </a:r>
          </a:p>
          <a:p>
            <a:pPr algn="r" rtl="1"/>
            <a:r>
              <a:rPr lang="ar-EG" sz="1200" b="1" dirty="0">
                <a:solidFill>
                  <a:srgbClr val="33CCCC"/>
                </a:solidFill>
              </a:rPr>
              <a:t>	و . مراقبة التكاليف: يسهل على إدارة التكاليف تتبع التكلفة ومقارنتها بالموازنات والخطط ودراسة مخاطر المشاريع وتكلفة الفرصة البديلة</a:t>
            </a:r>
          </a:p>
        </p:txBody>
      </p:sp>
    </p:spTree>
    <p:extLst>
      <p:ext uri="{BB962C8B-B14F-4D97-AF65-F5344CB8AC3E}">
        <p14:creationId xmlns:p14="http://schemas.microsoft.com/office/powerpoint/2010/main" val="1319947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4" grpId="0" animBg="1"/>
      <p:bldP spid="19" grpId="0" uiExpan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F9C4F-018A-86CF-AAEF-EAC889A1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70868"/>
            <a:ext cx="9905998" cy="448281"/>
          </a:xfrm>
        </p:spPr>
        <p:txBody>
          <a:bodyPr>
            <a:noAutofit/>
          </a:bodyPr>
          <a:lstStyle/>
          <a:p>
            <a:pPr algn="ctr" rtl="0"/>
            <a:r>
              <a:rPr lang="en-US" dirty="0">
                <a:ln>
                  <a:solidFill>
                    <a:srgbClr val="0070C0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System Implementation Overview</a:t>
            </a:r>
            <a:r>
              <a:rPr lang="ar-EG" dirty="0">
                <a:ln>
                  <a:solidFill>
                    <a:srgbClr val="0070C0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- </a:t>
            </a:r>
            <a:r>
              <a:rPr lang="en-US" dirty="0">
                <a:ln>
                  <a:solidFill>
                    <a:srgbClr val="0070C0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ERP</a:t>
            </a:r>
            <a:endParaRPr lang="ar-EG" dirty="0">
              <a:ln>
                <a:solidFill>
                  <a:srgbClr val="0070C0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02A78BE-6AFD-E7FF-5C56-51E12255B6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035"/>
              </p:ext>
            </p:extLst>
          </p:nvPr>
        </p:nvGraphicFramePr>
        <p:xfrm>
          <a:off x="857250" y="809625"/>
          <a:ext cx="10572748" cy="547454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627510">
                  <a:extLst>
                    <a:ext uri="{9D8B030D-6E8A-4147-A177-3AD203B41FA5}">
                      <a16:colId xmlns:a16="http://schemas.microsoft.com/office/drawing/2014/main" val="1497974486"/>
                    </a:ext>
                  </a:extLst>
                </a:gridCol>
                <a:gridCol w="2744465">
                  <a:extLst>
                    <a:ext uri="{9D8B030D-6E8A-4147-A177-3AD203B41FA5}">
                      <a16:colId xmlns:a16="http://schemas.microsoft.com/office/drawing/2014/main" val="88661612"/>
                    </a:ext>
                  </a:extLst>
                </a:gridCol>
                <a:gridCol w="3557587">
                  <a:extLst>
                    <a:ext uri="{9D8B030D-6E8A-4147-A177-3AD203B41FA5}">
                      <a16:colId xmlns:a16="http://schemas.microsoft.com/office/drawing/2014/main" val="2867486351"/>
                    </a:ext>
                  </a:extLst>
                </a:gridCol>
                <a:gridCol w="2643186">
                  <a:extLst>
                    <a:ext uri="{9D8B030D-6E8A-4147-A177-3AD203B41FA5}">
                      <a16:colId xmlns:a16="http://schemas.microsoft.com/office/drawing/2014/main" val="628824740"/>
                    </a:ext>
                  </a:extLst>
                </a:gridCol>
              </a:tblGrid>
              <a:tr h="26693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Subject</a:t>
                      </a:r>
                      <a:endParaRPr lang="en-US" sz="200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90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Business Analysis (Independency &amp; Integration)</a:t>
                      </a:r>
                      <a:endParaRPr lang="en-US" sz="190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084378"/>
                  </a:ext>
                </a:extLst>
              </a:tr>
              <a:tr h="355914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Project/Product/Activity</a:t>
                      </a:r>
                      <a:endParaRPr lang="en-US" sz="170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Program/Division/LOB/SBU</a:t>
                      </a:r>
                      <a:endParaRPr lang="en-US" sz="170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Portfolio</a:t>
                      </a:r>
                      <a:endParaRPr lang="en-US" sz="170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350899"/>
                  </a:ext>
                </a:extLst>
              </a:tr>
              <a:tr h="7741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Field</a:t>
                      </a:r>
                      <a:endParaRPr lang="en-US" sz="200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Specific &amp; SMART Targets</a:t>
                      </a:r>
                      <a:endParaRPr lang="en-US" sz="140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Has Extended Field &amp; Achieving Greater Business Benefit</a:t>
                      </a:r>
                      <a:endParaRPr lang="en-US" sz="140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The Field Changes as per Business Strategy Vision</a:t>
                      </a:r>
                      <a:endParaRPr lang="en-US" sz="140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926785"/>
                  </a:ext>
                </a:extLst>
              </a:tr>
              <a:tr h="7741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Change</a:t>
                      </a:r>
                      <a:endParaRPr lang="en-US" sz="200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Change Forecasting &amp; Management</a:t>
                      </a:r>
                      <a:endParaRPr lang="en-US" sz="140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Program Management has to be Ready to Handle any internal or external environmental Changes, In Addition to Accept it</a:t>
                      </a:r>
                      <a:endParaRPr lang="en-US" sz="140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Follow-up &amp; Monitoring all Change Kinds &amp; Focus in its effect on any Particular of Business</a:t>
                      </a:r>
                      <a:endParaRPr lang="en-US" sz="140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6852035"/>
                  </a:ext>
                </a:extLst>
              </a:tr>
              <a:tr h="7741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cap="none" spc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Planning</a:t>
                      </a:r>
                      <a:endParaRPr lang="en-US" sz="2000" b="1" i="0" u="none" strike="noStrike" cap="none" spc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Detailed Plan (Action Plans) through The Project life Cycle - Gradually Feed of information to the Teams</a:t>
                      </a:r>
                      <a:endParaRPr lang="en-US" sz="140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Program Management has to Develop a Contain Plan which has Balanced Score Cards that is guide to Easily prepare Action (Detailed) Plans</a:t>
                      </a:r>
                      <a:endParaRPr lang="en-US" sz="140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Portfolio Management has to work on the Necessary Operations that are belong Portfolio</a:t>
                      </a:r>
                      <a:endParaRPr lang="en-US" sz="140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533626"/>
                  </a:ext>
                </a:extLst>
              </a:tr>
              <a:tr h="7741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Administration</a:t>
                      </a:r>
                      <a:endParaRPr lang="en-US" sz="200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Project Manager Leads teams to Achieve the Project Targets</a:t>
                      </a:r>
                      <a:endParaRPr lang="en-US" sz="140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The Program Manager concerns with Stakeholders Management in Addition to Work Teams</a:t>
                      </a:r>
                      <a:endParaRPr lang="en-US" sz="140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The Portfolio Manager concerns with Coordination &amp; Communication between Projects, Programs and Stakeholders</a:t>
                      </a:r>
                      <a:endParaRPr lang="en-US" sz="140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656632"/>
                  </a:ext>
                </a:extLst>
              </a:tr>
              <a:tr h="7741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Success</a:t>
                      </a:r>
                      <a:endParaRPr lang="en-US" sz="200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Product (Project) Quality, Time Schedule &amp; Customer Satisfaction</a:t>
                      </a:r>
                      <a:endParaRPr lang="en-US" sz="140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Stakeholders Satisfaction, Saturation of Needs &amp; Gained Benefits</a:t>
                      </a:r>
                      <a:endParaRPr lang="en-US" sz="140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The Total Performance of the Portfolio</a:t>
                      </a:r>
                      <a:endParaRPr lang="en-US" sz="140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383374"/>
                  </a:ext>
                </a:extLst>
              </a:tr>
              <a:tr h="7741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Control</a:t>
                      </a:r>
                      <a:endParaRPr lang="en-US" sz="200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5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The Project manager has to control Activities Conclusion (Product, Service or any Project Targets)</a:t>
                      </a:r>
                      <a:endParaRPr lang="en-US" sz="135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5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The Program manager has to Control and Monitor Projects Conclusion (to Achieve Program Goals), Time Schedule &amp; Budget Management</a:t>
                      </a:r>
                      <a:endParaRPr lang="en-US" sz="135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30" b="1" u="none" strike="noStrike" cap="none" spc="0" dirty="0">
                          <a:ln w="10160">
                            <a:solidFill>
                              <a:schemeClr val="bg2">
                                <a:lumMod val="50000"/>
                              </a:schemeClr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The Portfolio manager has to Monitor &amp; control Business Performance &amp; Values Pointers (Ratios)</a:t>
                      </a:r>
                      <a:endParaRPr lang="en-US" sz="1330" b="1" i="0" u="none" strike="noStrike" cap="none" spc="0" dirty="0">
                        <a:ln w="10160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 anchor="ctr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845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9241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E3351D-81CA-189A-39EC-68DF9F22F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B0DB5-A6FD-D259-3238-B6BBA94C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36" y="312481"/>
            <a:ext cx="10710728" cy="458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Planning - </a:t>
            </a:r>
            <a:r>
              <a:rPr lang="en-US" sz="2700" dirty="0"/>
              <a:t>Project Cost Structure Standardization – </a:t>
            </a:r>
            <a:r>
              <a:rPr lang="en-US" sz="1800" dirty="0"/>
              <a:t>Project management</a:t>
            </a:r>
            <a:endParaRPr lang="ar-EG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1C2C3A5-2785-0C51-56F5-0ECD9343A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750392"/>
              </p:ext>
            </p:extLst>
          </p:nvPr>
        </p:nvGraphicFramePr>
        <p:xfrm>
          <a:off x="895546" y="678730"/>
          <a:ext cx="10555818" cy="5664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7543800" imgH="5829480" progId="Acrobat.Document.DC">
                  <p:embed/>
                </p:oleObj>
              </mc:Choice>
              <mc:Fallback>
                <p:oleObj name="Acrobat Document" r:id="rId2" imgW="7543800" imgH="582948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5546" y="678730"/>
                        <a:ext cx="10555818" cy="5664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eft Brace 6">
            <a:extLst>
              <a:ext uri="{FF2B5EF4-FFF2-40B4-BE49-F238E27FC236}">
                <a16:creationId xmlns:a16="http://schemas.microsoft.com/office/drawing/2014/main" id="{B5C0D52E-11FB-6E9C-C8A5-F42857EA6D05}"/>
              </a:ext>
            </a:extLst>
          </p:cNvPr>
          <p:cNvSpPr/>
          <p:nvPr/>
        </p:nvSpPr>
        <p:spPr>
          <a:xfrm>
            <a:off x="1244339" y="876693"/>
            <a:ext cx="360000" cy="1102936"/>
          </a:xfrm>
          <a:prstGeom prst="leftBrace">
            <a:avLst/>
          </a:prstGeom>
          <a:solidFill>
            <a:srgbClr val="33CCCC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03EED71C-5AA3-D7E0-0440-CBA67770E1D0}"/>
              </a:ext>
            </a:extLst>
          </p:cNvPr>
          <p:cNvSpPr/>
          <p:nvPr/>
        </p:nvSpPr>
        <p:spPr>
          <a:xfrm>
            <a:off x="1244339" y="2085589"/>
            <a:ext cx="360000" cy="1102936"/>
          </a:xfrm>
          <a:prstGeom prst="leftBrace">
            <a:avLst/>
          </a:prstGeom>
          <a:solidFill>
            <a:srgbClr val="33CCCC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45BBD3D9-EF32-F393-BDDA-986A533A90BF}"/>
              </a:ext>
            </a:extLst>
          </p:cNvPr>
          <p:cNvSpPr/>
          <p:nvPr/>
        </p:nvSpPr>
        <p:spPr>
          <a:xfrm>
            <a:off x="1244339" y="3429000"/>
            <a:ext cx="360000" cy="1102936"/>
          </a:xfrm>
          <a:prstGeom prst="leftBrace">
            <a:avLst/>
          </a:prstGeom>
          <a:solidFill>
            <a:srgbClr val="33CCCC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3289AE6-875F-D3BD-D32F-9EBECBD3410D}"/>
              </a:ext>
            </a:extLst>
          </p:cNvPr>
          <p:cNvSpPr/>
          <p:nvPr/>
        </p:nvSpPr>
        <p:spPr>
          <a:xfrm>
            <a:off x="1244339" y="4742226"/>
            <a:ext cx="360000" cy="1102936"/>
          </a:xfrm>
          <a:prstGeom prst="leftBrace">
            <a:avLst/>
          </a:prstGeom>
          <a:solidFill>
            <a:srgbClr val="33CCCC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69809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1F4DD6-C57A-0F9F-6375-D084648C9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0ECD5-2620-0752-8C9F-A1EA22A30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36" y="312481"/>
            <a:ext cx="10710728" cy="458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Planning - </a:t>
            </a:r>
            <a:r>
              <a:rPr lang="en-US" sz="2700" dirty="0"/>
              <a:t>Project Cost Structure Standardization – </a:t>
            </a:r>
            <a:r>
              <a:rPr lang="en-US" sz="1800" dirty="0"/>
              <a:t>Project management</a:t>
            </a:r>
            <a:endParaRPr lang="ar-EG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F5311EB-F59F-DC9B-5C20-056A4D34EE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71553"/>
              </p:ext>
            </p:extLst>
          </p:nvPr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0" progId="FoxitPhantomPDF.Document">
                  <p:embed/>
                </p:oleObj>
              </mc:Choice>
              <mc:Fallback>
                <p:oleObj name="PDF" r:id="rId2" imgW="0" imgH="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9FFBA08-9051-135D-B479-2D1D5B39F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9044382"/>
              </p:ext>
            </p:extLst>
          </p:nvPr>
        </p:nvGraphicFramePr>
        <p:xfrm>
          <a:off x="876693" y="719138"/>
          <a:ext cx="10492033" cy="562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7543540" imgH="5829184" progId="Acrobat.Document.DC">
                  <p:embed/>
                </p:oleObj>
              </mc:Choice>
              <mc:Fallback>
                <p:oleObj name="Acrobat Document" r:id="rId3" imgW="7543540" imgH="582918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6693" y="719138"/>
                        <a:ext cx="10492033" cy="562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eft Brace 8">
            <a:extLst>
              <a:ext uri="{FF2B5EF4-FFF2-40B4-BE49-F238E27FC236}">
                <a16:creationId xmlns:a16="http://schemas.microsoft.com/office/drawing/2014/main" id="{720004C7-91EA-0F79-29C7-31AED4F03D0E}"/>
              </a:ext>
            </a:extLst>
          </p:cNvPr>
          <p:cNvSpPr/>
          <p:nvPr/>
        </p:nvSpPr>
        <p:spPr>
          <a:xfrm>
            <a:off x="1197205" y="1103479"/>
            <a:ext cx="360000" cy="1102936"/>
          </a:xfrm>
          <a:prstGeom prst="leftBrace">
            <a:avLst/>
          </a:prstGeom>
          <a:solidFill>
            <a:srgbClr val="33CCCC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08143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E80764-3F6F-3CD2-55C5-3CE76C5DF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9C49B-2C39-9A52-FF56-1565B3A2D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36" y="312481"/>
            <a:ext cx="10710728" cy="458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Planning - </a:t>
            </a:r>
            <a:r>
              <a:rPr lang="en-US" sz="2700" dirty="0"/>
              <a:t>Project Cost Structure Standardization – </a:t>
            </a:r>
            <a:r>
              <a:rPr lang="en-US" sz="1800" dirty="0"/>
              <a:t>Project management</a:t>
            </a:r>
            <a:endParaRPr lang="ar-EG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C6B09D1-E116-E408-4878-AAEF36D811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0" progId="FoxitPhantomPDF.Document">
                  <p:embed/>
                </p:oleObj>
              </mc:Choice>
              <mc:Fallback>
                <p:oleObj name="PDF" r:id="rId2" imgW="0" imgH="0" progId="FoxitPhantomPDF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F5311EB-F59F-DC9B-5C20-056A4D34EE73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BE7E2D7-CFF4-D8EA-136F-F55320B67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897467"/>
              </p:ext>
            </p:extLst>
          </p:nvPr>
        </p:nvGraphicFramePr>
        <p:xfrm>
          <a:off x="867266" y="719138"/>
          <a:ext cx="10584098" cy="562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7543800" imgH="5829480" progId="Acrobat.Document.DC">
                  <p:embed/>
                </p:oleObj>
              </mc:Choice>
              <mc:Fallback>
                <p:oleObj name="Acrobat Document" r:id="rId3" imgW="7543800" imgH="582948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7266" y="719138"/>
                        <a:ext cx="10584098" cy="562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862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59FEA7-5E4B-FD3B-20CD-912D84AEA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8712-46AD-0D87-EB33-5C5BDBF33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36" y="312481"/>
            <a:ext cx="10710728" cy="458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Planning - </a:t>
            </a:r>
            <a:r>
              <a:rPr lang="en-US" sz="2700" dirty="0"/>
              <a:t>Project Cost Structure Standardization – </a:t>
            </a:r>
            <a:r>
              <a:rPr lang="en-US" sz="1800" dirty="0"/>
              <a:t>Project management</a:t>
            </a:r>
            <a:endParaRPr lang="ar-EG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22D140D-03CF-FA59-F5A0-7C67D0920C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0" progId="FoxitPhantomPDF.Document">
                  <p:embed/>
                </p:oleObj>
              </mc:Choice>
              <mc:Fallback>
                <p:oleObj name="PDF" r:id="rId2" imgW="0" imgH="0" progId="FoxitPhantomPDF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C6B09D1-E116-E408-4878-AAEF36D81152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93904A2-FEDE-30EE-0939-96A870EAB9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448020"/>
              </p:ext>
            </p:extLst>
          </p:nvPr>
        </p:nvGraphicFramePr>
        <p:xfrm>
          <a:off x="876693" y="719138"/>
          <a:ext cx="10574671" cy="562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7543540" imgH="5829184" progId="Acrobat.Document.DC">
                  <p:embed/>
                </p:oleObj>
              </mc:Choice>
              <mc:Fallback>
                <p:oleObj name="Acrobat Document" r:id="rId3" imgW="7543540" imgH="582918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6693" y="719138"/>
                        <a:ext cx="10574671" cy="562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0630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C1B820-96F0-59E6-B0B9-E1035B04D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8DE3-F734-4A60-0EC7-C6193CFFC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36" y="312481"/>
            <a:ext cx="10710728" cy="458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Planning - </a:t>
            </a:r>
            <a:r>
              <a:rPr lang="en-US" sz="2700" dirty="0"/>
              <a:t>Project Cost Structure Standardization – </a:t>
            </a:r>
            <a:r>
              <a:rPr lang="en-US" sz="1800" dirty="0"/>
              <a:t>Project management</a:t>
            </a:r>
            <a:endParaRPr lang="ar-EG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3B24C78-0F91-D1BC-9D4D-DD49A3B1F8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0" progId="FoxitPhantomPDF.Document">
                  <p:embed/>
                </p:oleObj>
              </mc:Choice>
              <mc:Fallback>
                <p:oleObj name="PDF" r:id="rId2" imgW="0" imgH="0" progId="FoxitPhantomPDF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C6B09D1-E116-E408-4878-AAEF36D81152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18D4164-5B30-5285-6FA8-D81C81732F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908494"/>
              </p:ext>
            </p:extLst>
          </p:nvPr>
        </p:nvGraphicFramePr>
        <p:xfrm>
          <a:off x="895546" y="719138"/>
          <a:ext cx="10555818" cy="562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7543800" imgH="5829480" progId="Acrobat.Document.DC">
                  <p:embed/>
                </p:oleObj>
              </mc:Choice>
              <mc:Fallback>
                <p:oleObj name="Acrobat Document" r:id="rId3" imgW="7543800" imgH="582948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5546" y="719138"/>
                        <a:ext cx="10555818" cy="562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7651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C96611-6E97-CD33-BF6A-25F2D960E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F307-4119-C509-D88E-2D07FFDAC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36" y="312481"/>
            <a:ext cx="10710728" cy="458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Planning - </a:t>
            </a:r>
            <a:r>
              <a:rPr lang="en-US" sz="2700" dirty="0"/>
              <a:t>Project Cost Structure Standardization – </a:t>
            </a:r>
            <a:r>
              <a:rPr lang="en-US" sz="1800" dirty="0"/>
              <a:t>Project management</a:t>
            </a:r>
            <a:endParaRPr lang="ar-EG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51844BD-3FAA-CE0A-E800-38185E2324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0" progId="FoxitPhantomPDF.Document">
                  <p:embed/>
                </p:oleObj>
              </mc:Choice>
              <mc:Fallback>
                <p:oleObj name="PDF" r:id="rId2" imgW="0" imgH="0" progId="FoxitPhantomPDF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C6B09D1-E116-E408-4878-AAEF36D81152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9705629-255E-732D-B286-E9C270EBFC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1176767"/>
              </p:ext>
            </p:extLst>
          </p:nvPr>
        </p:nvGraphicFramePr>
        <p:xfrm>
          <a:off x="867266" y="719138"/>
          <a:ext cx="10584098" cy="562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7543540" imgH="5829184" progId="Acrobat.Document.DC">
                  <p:embed/>
                </p:oleObj>
              </mc:Choice>
              <mc:Fallback>
                <p:oleObj name="Acrobat Document" r:id="rId3" imgW="7543540" imgH="582918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7266" y="719138"/>
                        <a:ext cx="10584098" cy="562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69413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B26931-CB72-03E1-988B-EF79D7E1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31760-B5C5-B56D-AB4B-402D20F77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36" y="312481"/>
            <a:ext cx="10710728" cy="458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Planning - </a:t>
            </a:r>
            <a:r>
              <a:rPr lang="en-US" sz="2700" dirty="0"/>
              <a:t>Project Cost Structure Standardization – </a:t>
            </a:r>
            <a:r>
              <a:rPr lang="en-US" sz="1800" dirty="0"/>
              <a:t>Project management</a:t>
            </a:r>
            <a:endParaRPr lang="ar-EG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A19AF5F-B5B9-B470-73D6-0B7EF0E6A0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0" progId="FoxitPhantomPDF.Document">
                  <p:embed/>
                </p:oleObj>
              </mc:Choice>
              <mc:Fallback>
                <p:oleObj name="PDF" r:id="rId2" imgW="0" imgH="0" progId="FoxitPhantomPDF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C6B09D1-E116-E408-4878-AAEF36D81152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8E39154-8E7D-F61E-C882-D0BFCF985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487412"/>
              </p:ext>
            </p:extLst>
          </p:nvPr>
        </p:nvGraphicFramePr>
        <p:xfrm>
          <a:off x="857839" y="719138"/>
          <a:ext cx="10520314" cy="562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7543540" imgH="5829184" progId="Acrobat.Document.DC">
                  <p:embed/>
                </p:oleObj>
              </mc:Choice>
              <mc:Fallback>
                <p:oleObj name="Acrobat Document" r:id="rId3" imgW="7543540" imgH="582918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7839" y="719138"/>
                        <a:ext cx="10520314" cy="562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26417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7B8CCA-D4B6-4D0D-F901-FDC47760A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AF515-E1D1-9495-AAFC-4DDE4986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36" y="312481"/>
            <a:ext cx="10710728" cy="458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Planning - </a:t>
            </a:r>
            <a:r>
              <a:rPr lang="en-US" sz="2700" dirty="0"/>
              <a:t>Project Cost Structure Standardization – </a:t>
            </a:r>
            <a:r>
              <a:rPr lang="en-US" sz="1800" dirty="0"/>
              <a:t>Project management</a:t>
            </a:r>
            <a:endParaRPr lang="ar-EG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3C56546-2664-6746-3FE8-1DE9EB5E31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0" progId="FoxitPhantomPDF.Document">
                  <p:embed/>
                </p:oleObj>
              </mc:Choice>
              <mc:Fallback>
                <p:oleObj name="PDF" r:id="rId2" imgW="0" imgH="0" progId="FoxitPhantomPDF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A19AF5F-B5B9-B470-73D6-0B7EF0E6A05B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1E55494-BE0C-DCAF-0828-5AAF8C2E17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914536"/>
              </p:ext>
            </p:extLst>
          </p:nvPr>
        </p:nvGraphicFramePr>
        <p:xfrm>
          <a:off x="876693" y="719138"/>
          <a:ext cx="10492033" cy="562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7543540" imgH="5829184" progId="Acrobat.Document.DC">
                  <p:embed/>
                </p:oleObj>
              </mc:Choice>
              <mc:Fallback>
                <p:oleObj name="Acrobat Document" r:id="rId3" imgW="7543540" imgH="582918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6693" y="719138"/>
                        <a:ext cx="10492033" cy="562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3061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B7D57F-A9A5-951A-D26D-7D6F09A9C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27D79-AE5A-F7AE-7A81-A412DE97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36" y="312481"/>
            <a:ext cx="10710728" cy="458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Planning - </a:t>
            </a:r>
            <a:r>
              <a:rPr lang="en-US" sz="2700" dirty="0"/>
              <a:t>Project Cost Structure Standardization – </a:t>
            </a:r>
            <a:r>
              <a:rPr lang="en-US" sz="1800" dirty="0"/>
              <a:t>Project management</a:t>
            </a:r>
            <a:endParaRPr lang="ar-EG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DAF6ECB-77DA-07B1-FA83-406AC63CDB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0" progId="FoxitPhantomPDF.Document">
                  <p:embed/>
                </p:oleObj>
              </mc:Choice>
              <mc:Fallback>
                <p:oleObj name="PDF" r:id="rId2" imgW="0" imgH="0" progId="FoxitPhantomPDF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3C56546-2664-6746-3FE8-1DE9EB5E3158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1D7960D-EBF0-DE22-57F8-BC7FC05FC4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749026"/>
              </p:ext>
            </p:extLst>
          </p:nvPr>
        </p:nvGraphicFramePr>
        <p:xfrm>
          <a:off x="867266" y="719138"/>
          <a:ext cx="10482606" cy="562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7543540" imgH="5829184" progId="Acrobat.Document.DC">
                  <p:embed/>
                </p:oleObj>
              </mc:Choice>
              <mc:Fallback>
                <p:oleObj name="Acrobat Document" r:id="rId3" imgW="7543540" imgH="582918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7266" y="719138"/>
                        <a:ext cx="10482606" cy="562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2035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54BB-E011-AC3F-8C55-E39844F6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96" y="255784"/>
            <a:ext cx="10804124" cy="57728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Project/</a:t>
            </a:r>
            <a:r>
              <a:rPr lang="en-US" sz="3600" dirty="0"/>
              <a:t>Product</a:t>
            </a:r>
            <a:r>
              <a:rPr lang="en-US" dirty="0"/>
              <a:t> Budgeting Based on WBS &amp; ABC</a:t>
            </a:r>
            <a:endParaRPr lang="ar-E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015BB-E221-5B78-92DD-12AAD9718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439" y="969196"/>
            <a:ext cx="5655819" cy="344946"/>
          </a:xfrm>
        </p:spPr>
        <p:txBody>
          <a:bodyPr>
            <a:normAutofit/>
          </a:bodyPr>
          <a:lstStyle/>
          <a:p>
            <a:r>
              <a:rPr lang="en-US" sz="1800" dirty="0"/>
              <a:t>Partial Project Budget    |</a:t>
            </a:r>
            <a:r>
              <a:rPr lang="ar-EG" sz="1800" dirty="0"/>
              <a:t> 10239 –</a:t>
            </a:r>
            <a:r>
              <a:rPr lang="en-US" sz="1800" dirty="0"/>
              <a:t> Fakeeh hospital</a:t>
            </a:r>
            <a:endParaRPr lang="ar-EG" sz="180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DA63B9B-EAC7-6BC0-84A5-B3A6CB8AC2D6}"/>
              </a:ext>
            </a:extLst>
          </p:cNvPr>
          <p:cNvSpPr txBox="1">
            <a:spLocks/>
          </p:cNvSpPr>
          <p:nvPr/>
        </p:nvSpPr>
        <p:spPr>
          <a:xfrm>
            <a:off x="5805548" y="965226"/>
            <a:ext cx="5906662" cy="3528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/>
              <a:t>Partial Product </a:t>
            </a:r>
            <a:r>
              <a:rPr lang="en-US" sz="2000" dirty="0"/>
              <a:t>Budget</a:t>
            </a:r>
            <a:r>
              <a:rPr lang="ar-EG" sz="2000" dirty="0"/>
              <a:t> 10239 –</a:t>
            </a:r>
            <a:r>
              <a:rPr lang="en-US" sz="2000" dirty="0"/>
              <a:t> Fakeeh hospital</a:t>
            </a:r>
            <a:endParaRPr lang="ar-EG" sz="20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D8004B1-8459-64C5-6849-6F9FF455C87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60116845"/>
              </p:ext>
            </p:extLst>
          </p:nvPr>
        </p:nvGraphicFramePr>
        <p:xfrm>
          <a:off x="568171" y="1333556"/>
          <a:ext cx="5344357" cy="4980016"/>
        </p:xfrm>
        <a:graphic>
          <a:graphicData uri="http://schemas.openxmlformats.org/drawingml/2006/table">
            <a:tbl>
              <a:tblPr/>
              <a:tblGrid>
                <a:gridCol w="1086988">
                  <a:extLst>
                    <a:ext uri="{9D8B030D-6E8A-4147-A177-3AD203B41FA5}">
                      <a16:colId xmlns:a16="http://schemas.microsoft.com/office/drawing/2014/main" val="2382205588"/>
                    </a:ext>
                  </a:extLst>
                </a:gridCol>
                <a:gridCol w="1872035">
                  <a:extLst>
                    <a:ext uri="{9D8B030D-6E8A-4147-A177-3AD203B41FA5}">
                      <a16:colId xmlns:a16="http://schemas.microsoft.com/office/drawing/2014/main" val="472478538"/>
                    </a:ext>
                  </a:extLst>
                </a:gridCol>
                <a:gridCol w="414090">
                  <a:extLst>
                    <a:ext uri="{9D8B030D-6E8A-4147-A177-3AD203B41FA5}">
                      <a16:colId xmlns:a16="http://schemas.microsoft.com/office/drawing/2014/main" val="469707977"/>
                    </a:ext>
                  </a:extLst>
                </a:gridCol>
                <a:gridCol w="459382">
                  <a:extLst>
                    <a:ext uri="{9D8B030D-6E8A-4147-A177-3AD203B41FA5}">
                      <a16:colId xmlns:a16="http://schemas.microsoft.com/office/drawing/2014/main" val="1030398389"/>
                    </a:ext>
                  </a:extLst>
                </a:gridCol>
                <a:gridCol w="459382">
                  <a:extLst>
                    <a:ext uri="{9D8B030D-6E8A-4147-A177-3AD203B41FA5}">
                      <a16:colId xmlns:a16="http://schemas.microsoft.com/office/drawing/2014/main" val="2410672234"/>
                    </a:ext>
                  </a:extLst>
                </a:gridCol>
                <a:gridCol w="414090">
                  <a:extLst>
                    <a:ext uri="{9D8B030D-6E8A-4147-A177-3AD203B41FA5}">
                      <a16:colId xmlns:a16="http://schemas.microsoft.com/office/drawing/2014/main" val="1843236535"/>
                    </a:ext>
                  </a:extLst>
                </a:gridCol>
                <a:gridCol w="638390">
                  <a:extLst>
                    <a:ext uri="{9D8B030D-6E8A-4147-A177-3AD203B41FA5}">
                      <a16:colId xmlns:a16="http://schemas.microsoft.com/office/drawing/2014/main" val="3078338067"/>
                    </a:ext>
                  </a:extLst>
                </a:gridCol>
              </a:tblGrid>
              <a:tr h="5963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Activity ID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Activity Name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Original Duration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Start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Finish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Quantity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Budgeted Total Cost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99110"/>
                  </a:ext>
                </a:extLst>
              </a:tr>
              <a:tr h="2981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FK1 | ALU-BL-R01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HC1 | Aluminum &amp; Glazing-Alusystems-BL-R01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01-أكتوبر-23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26-يوليو-25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r-EG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4,514,682.48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216232"/>
                  </a:ext>
                </a:extLst>
              </a:tr>
              <a:tr h="29815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effectLst/>
                          <a:latin typeface="Arial" panose="020B0604020202020204" pitchFamily="34" charset="0"/>
                        </a:rPr>
                        <a:t>  General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r-EG" sz="6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latin typeface="Arial" panose="020B0604020202020204" pitchFamily="34" charset="0"/>
                        </a:rPr>
                        <a:t>214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latin typeface="Arial" panose="020B0604020202020204" pitchFamily="34" charset="0"/>
                        </a:rPr>
                        <a:t>2023-03-10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latin typeface="Arial" panose="020B0604020202020204" pitchFamily="34" charset="0"/>
                        </a:rPr>
                        <a:t>2023-10-10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>
                          <a:effectLst/>
                          <a:latin typeface="Arial" panose="020B0604020202020204" pitchFamily="34" charset="0"/>
                        </a:rPr>
                        <a:t>      434,910.84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486232"/>
                  </a:ext>
                </a:extLst>
              </a:tr>
              <a:tr h="333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effectLst/>
                          <a:latin typeface="Arial" panose="020B0604020202020204" pitchFamily="34" charset="0"/>
                        </a:rPr>
                        <a:t>    FK1.C11.GEN.CO.0001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 dirty="0">
                          <a:effectLst/>
                          <a:latin typeface="Arial" panose="020B0604020202020204" pitchFamily="34" charset="0"/>
                        </a:rPr>
                        <a:t>Commencement Date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ar-EG" sz="7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ar-EG" sz="7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ar-EG" sz="7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ar-EG" sz="7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>
                          <a:effectLst/>
                          <a:latin typeface="Arial" panose="020B0604020202020204" pitchFamily="34" charset="0"/>
                        </a:rPr>
                        <a:t>                   -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747670"/>
                  </a:ext>
                </a:extLst>
              </a:tr>
              <a:tr h="29815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</a:rPr>
                        <a:t>    Section / Contract Milestones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</a:rPr>
                        <a:t>                   -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548180"/>
                  </a:ext>
                </a:extLst>
              </a:tr>
              <a:tr h="30648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</a:rPr>
                        <a:t>    Mobilization</a:t>
                      </a:r>
                    </a:p>
                    <a:p>
                      <a:pPr algn="l" fontAlgn="b"/>
                      <a:r>
                        <a:rPr lang="ar-EG" sz="900" b="1" i="0" u="none" strike="noStrike" dirty="0"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ar-EG" sz="600" b="0" i="0" u="none" strike="noStrike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</a:rPr>
                        <a:t>                   -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819503"/>
                  </a:ext>
                </a:extLst>
              </a:tr>
              <a:tr h="56122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</a:rPr>
                        <a:t>    Design, Procurements, Materials Fabrication &amp; Delivery to Site &amp; Installation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</a:rPr>
                        <a:t>210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</a:rPr>
                        <a:t>2023-03-10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</a:rPr>
                        <a:t>2023-10-06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</a:rPr>
                        <a:t>      434,910.84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274272"/>
                  </a:ext>
                </a:extLst>
              </a:tr>
              <a:tr h="30648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effectLst/>
                          <a:latin typeface="Arial" panose="020B0604020202020204" pitchFamily="34" charset="0"/>
                        </a:rPr>
                        <a:t>    Materials Submission, .Shop Drawings, </a:t>
                      </a:r>
                      <a:r>
                        <a:rPr lang="en-US" sz="900" b="1" i="0" u="none" strike="noStrike" dirty="0" err="1">
                          <a:effectLst/>
                          <a:latin typeface="Arial" panose="020B0604020202020204" pitchFamily="34" charset="0"/>
                        </a:rPr>
                        <a:t>Mochup</a:t>
                      </a:r>
                      <a:r>
                        <a:rPr lang="en-US" sz="900" b="1" i="0" u="none" strike="noStrike" dirty="0">
                          <a:effectLst/>
                          <a:latin typeface="Arial" panose="020B0604020202020204" pitchFamily="34" charset="0"/>
                        </a:rPr>
                        <a:t> &amp;   </a:t>
                      </a:r>
                      <a:r>
                        <a:rPr lang="ar-EG" sz="900" b="1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900" b="1" i="0" u="none" strike="noStrike" dirty="0" err="1">
                          <a:effectLst/>
                          <a:latin typeface="Arial" panose="020B0604020202020204" pitchFamily="34" charset="0"/>
                        </a:rPr>
                        <a:t>Submital</a:t>
                      </a:r>
                      <a:r>
                        <a:rPr lang="en-US" sz="900" b="1" i="0" u="none" strike="noStrike" dirty="0">
                          <a:effectLst/>
                          <a:latin typeface="Arial" panose="020B0604020202020204" pitchFamily="34" charset="0"/>
                        </a:rPr>
                        <a:t> &amp; Approval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latin typeface="Arial" panose="020B0604020202020204" pitchFamily="34" charset="0"/>
                        </a:rPr>
                        <a:t>2023-03-10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latin typeface="Arial" panose="020B0604020202020204" pitchFamily="34" charset="0"/>
                        </a:rPr>
                        <a:t>2023-04-24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latin typeface="Arial" panose="020B0604020202020204" pitchFamily="34" charset="0"/>
                        </a:rPr>
                        <a:t>      304,437.59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105577"/>
                  </a:ext>
                </a:extLst>
              </a:tr>
              <a:tr h="56122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</a:rPr>
                        <a:t>    FK1.C11.GEN.CO.02</a:t>
                      </a:r>
                    </a:p>
                  </a:txBody>
                  <a:tcPr marL="7093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</a:rPr>
                        <a:t>   </a:t>
                      </a:r>
                      <a:r>
                        <a:rPr lang="en-US" sz="800" b="1" i="0" u="none" strike="noStrike" dirty="0" err="1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</a:rPr>
                        <a:t>Mochup</a:t>
                      </a:r>
                      <a:r>
                        <a:rPr lang="en-US" sz="8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</a:rPr>
                        <a:t> &amp; </a:t>
                      </a:r>
                      <a:r>
                        <a:rPr lang="en-US" sz="800" b="1" i="0" u="none" strike="noStrike" dirty="0" err="1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</a:rPr>
                        <a:t>Submital</a:t>
                      </a:r>
                      <a:r>
                        <a:rPr lang="en-US" sz="8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</a:rPr>
                        <a:t> &amp; Approval</a:t>
                      </a:r>
                    </a:p>
                  </a:txBody>
                  <a:tcPr marL="141859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latin typeface="Arial" panose="020B0604020202020204" pitchFamily="34" charset="0"/>
                        </a:rPr>
                        <a:t>2023-03-17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latin typeface="Arial" panose="020B0604020202020204" pitchFamily="34" charset="0"/>
                        </a:rPr>
                        <a:t>2023-03-31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latin typeface="Arial" panose="020B0604020202020204" pitchFamily="34" charset="0"/>
                        </a:rPr>
                        <a:t>        86,982.17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24757"/>
                  </a:ext>
                </a:extLst>
              </a:tr>
              <a:tr h="56122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</a:rPr>
                        <a:t>    FK1.C11.GEN.CO.03</a:t>
                      </a:r>
                    </a:p>
                  </a:txBody>
                  <a:tcPr marL="7093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</a:rPr>
                        <a:t>      Procurement</a:t>
                      </a:r>
                    </a:p>
                  </a:txBody>
                  <a:tcPr marL="7093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latin typeface="Arial" panose="020B0604020202020204" pitchFamily="34" charset="0"/>
                        </a:rPr>
                        <a:t>135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>
                          <a:effectLst/>
                          <a:latin typeface="Arial" panose="020B0604020202020204" pitchFamily="34" charset="0"/>
                        </a:rPr>
                        <a:t>2023-04-25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latin typeface="Arial" panose="020B0604020202020204" pitchFamily="34" charset="0"/>
                        </a:rPr>
                        <a:t>2023-09-07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latin typeface="Arial" panose="020B0604020202020204" pitchFamily="34" charset="0"/>
                        </a:rPr>
                        <a:t>      108,727.71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448075"/>
                  </a:ext>
                </a:extLst>
              </a:tr>
              <a:tr h="56122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</a:rPr>
                        <a:t>    FK1.C11.GEN.CO.04</a:t>
                      </a:r>
                    </a:p>
                  </a:txBody>
                  <a:tcPr marL="7093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</a:rPr>
                        <a:t>Fabrication</a:t>
                      </a:r>
                    </a:p>
                  </a:txBody>
                  <a:tcPr marL="212789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latin typeface="Arial" panose="020B0604020202020204" pitchFamily="34" charset="0"/>
                        </a:rPr>
                        <a:t>140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>
                          <a:effectLst/>
                          <a:latin typeface="Arial" panose="020B0604020202020204" pitchFamily="34" charset="0"/>
                        </a:rPr>
                        <a:t>2023-05-09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latin typeface="Arial" panose="020B0604020202020204" pitchFamily="34" charset="0"/>
                        </a:rPr>
                        <a:t>2023-09-26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latin typeface="Arial" panose="020B0604020202020204" pitchFamily="34" charset="0"/>
                        </a:rPr>
                        <a:t>      </a:t>
                      </a:r>
                      <a:r>
                        <a:rPr lang="ar-EG" sz="700" b="1" i="0" u="none" strike="noStrike" dirty="0"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</a:rPr>
                        <a:t>108,727.71</a:t>
                      </a:r>
                      <a:r>
                        <a:rPr lang="ar-EG" sz="700" b="1" i="0" u="none" strike="noStrike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440905"/>
                  </a:ext>
                </a:extLst>
              </a:tr>
              <a:tr h="29815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effectLst/>
                          <a:latin typeface="Arial" panose="020B0604020202020204" pitchFamily="34" charset="0"/>
                        </a:rPr>
                        <a:t>Installation</a:t>
                      </a:r>
                    </a:p>
                    <a:p>
                      <a:pPr algn="l" fontAlgn="b"/>
                      <a:r>
                        <a:rPr lang="ar-EG" sz="600" b="1" i="0" u="none" strike="noStrike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093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ar-EG" sz="600" b="1" i="0" u="none" strike="noStrike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latin typeface="Arial" panose="020B0604020202020204" pitchFamily="34" charset="0"/>
                        </a:rPr>
                        <a:t>140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>
                          <a:effectLst/>
                          <a:latin typeface="Arial" panose="020B0604020202020204" pitchFamily="34" charset="0"/>
                        </a:rPr>
                        <a:t>2023-05-23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>
                          <a:effectLst/>
                          <a:latin typeface="Arial" panose="020B0604020202020204" pitchFamily="34" charset="0"/>
                        </a:rPr>
                        <a:t>2023-10-10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r-EG" sz="700" b="1" i="0" u="none" strike="noStrike" dirty="0">
                          <a:effectLst/>
                          <a:latin typeface="Arial" panose="020B0604020202020204" pitchFamily="34" charset="0"/>
                        </a:rPr>
                        <a:t>      130,473.25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861634"/>
                  </a:ext>
                </a:extLst>
              </a:tr>
            </a:tbl>
          </a:graphicData>
        </a:graphic>
      </p:graphicFrame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51B20AC6-311C-4444-81B8-CC516C4F31A3}"/>
              </a:ext>
            </a:extLst>
          </p:cNvPr>
          <p:cNvSpPr/>
          <p:nvPr/>
        </p:nvSpPr>
        <p:spPr>
          <a:xfrm flipH="1">
            <a:off x="2605629" y="2936959"/>
            <a:ext cx="3306899" cy="564244"/>
          </a:xfrm>
          <a:prstGeom prst="wedgeEllipse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/>
              <a:t>It Should be per Quantity Material, Manpower, Machines, MSc.</a:t>
            </a:r>
            <a:endParaRPr lang="ar-EG" sz="1200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9B1C19-9A24-D1C5-D13C-B2BF4EFF1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638870"/>
              </p:ext>
            </p:extLst>
          </p:nvPr>
        </p:nvGraphicFramePr>
        <p:xfrm>
          <a:off x="6010180" y="1333555"/>
          <a:ext cx="5702030" cy="4980018"/>
        </p:xfrm>
        <a:graphic>
          <a:graphicData uri="http://schemas.openxmlformats.org/drawingml/2006/table">
            <a:tbl>
              <a:tblPr rtl="1">
                <a:tableStyleId>{35758FB7-9AC5-4552-8A53-C91805E547FA}</a:tableStyleId>
              </a:tblPr>
              <a:tblGrid>
                <a:gridCol w="704633">
                  <a:extLst>
                    <a:ext uri="{9D8B030D-6E8A-4147-A177-3AD203B41FA5}">
                      <a16:colId xmlns:a16="http://schemas.microsoft.com/office/drawing/2014/main" val="1218244610"/>
                    </a:ext>
                  </a:extLst>
                </a:gridCol>
                <a:gridCol w="311088">
                  <a:extLst>
                    <a:ext uri="{9D8B030D-6E8A-4147-A177-3AD203B41FA5}">
                      <a16:colId xmlns:a16="http://schemas.microsoft.com/office/drawing/2014/main" val="1936570490"/>
                    </a:ext>
                  </a:extLst>
                </a:gridCol>
                <a:gridCol w="333576">
                  <a:extLst>
                    <a:ext uri="{9D8B030D-6E8A-4147-A177-3AD203B41FA5}">
                      <a16:colId xmlns:a16="http://schemas.microsoft.com/office/drawing/2014/main" val="1396648585"/>
                    </a:ext>
                  </a:extLst>
                </a:gridCol>
                <a:gridCol w="419781">
                  <a:extLst>
                    <a:ext uri="{9D8B030D-6E8A-4147-A177-3AD203B41FA5}">
                      <a16:colId xmlns:a16="http://schemas.microsoft.com/office/drawing/2014/main" val="1882324253"/>
                    </a:ext>
                  </a:extLst>
                </a:gridCol>
                <a:gridCol w="311088">
                  <a:extLst>
                    <a:ext uri="{9D8B030D-6E8A-4147-A177-3AD203B41FA5}">
                      <a16:colId xmlns:a16="http://schemas.microsoft.com/office/drawing/2014/main" val="590977609"/>
                    </a:ext>
                  </a:extLst>
                </a:gridCol>
                <a:gridCol w="382300">
                  <a:extLst>
                    <a:ext uri="{9D8B030D-6E8A-4147-A177-3AD203B41FA5}">
                      <a16:colId xmlns:a16="http://schemas.microsoft.com/office/drawing/2014/main" val="3736313380"/>
                    </a:ext>
                  </a:extLst>
                </a:gridCol>
                <a:gridCol w="311088">
                  <a:extLst>
                    <a:ext uri="{9D8B030D-6E8A-4147-A177-3AD203B41FA5}">
                      <a16:colId xmlns:a16="http://schemas.microsoft.com/office/drawing/2014/main" val="998531395"/>
                    </a:ext>
                  </a:extLst>
                </a:gridCol>
                <a:gridCol w="397293">
                  <a:extLst>
                    <a:ext uri="{9D8B030D-6E8A-4147-A177-3AD203B41FA5}">
                      <a16:colId xmlns:a16="http://schemas.microsoft.com/office/drawing/2014/main" val="3291544365"/>
                    </a:ext>
                  </a:extLst>
                </a:gridCol>
                <a:gridCol w="311088">
                  <a:extLst>
                    <a:ext uri="{9D8B030D-6E8A-4147-A177-3AD203B41FA5}">
                      <a16:colId xmlns:a16="http://schemas.microsoft.com/office/drawing/2014/main" val="2242621820"/>
                    </a:ext>
                  </a:extLst>
                </a:gridCol>
                <a:gridCol w="389797">
                  <a:extLst>
                    <a:ext uri="{9D8B030D-6E8A-4147-A177-3AD203B41FA5}">
                      <a16:colId xmlns:a16="http://schemas.microsoft.com/office/drawing/2014/main" val="1793212184"/>
                    </a:ext>
                  </a:extLst>
                </a:gridCol>
                <a:gridCol w="354816">
                  <a:extLst>
                    <a:ext uri="{9D8B030D-6E8A-4147-A177-3AD203B41FA5}">
                      <a16:colId xmlns:a16="http://schemas.microsoft.com/office/drawing/2014/main" val="1637482556"/>
                    </a:ext>
                  </a:extLst>
                </a:gridCol>
                <a:gridCol w="311088">
                  <a:extLst>
                    <a:ext uri="{9D8B030D-6E8A-4147-A177-3AD203B41FA5}">
                      <a16:colId xmlns:a16="http://schemas.microsoft.com/office/drawing/2014/main" val="1084561866"/>
                    </a:ext>
                  </a:extLst>
                </a:gridCol>
                <a:gridCol w="389797">
                  <a:extLst>
                    <a:ext uri="{9D8B030D-6E8A-4147-A177-3AD203B41FA5}">
                      <a16:colId xmlns:a16="http://schemas.microsoft.com/office/drawing/2014/main" val="2595059015"/>
                    </a:ext>
                  </a:extLst>
                </a:gridCol>
                <a:gridCol w="349817">
                  <a:extLst>
                    <a:ext uri="{9D8B030D-6E8A-4147-A177-3AD203B41FA5}">
                      <a16:colId xmlns:a16="http://schemas.microsoft.com/office/drawing/2014/main" val="9125054"/>
                    </a:ext>
                  </a:extLst>
                </a:gridCol>
                <a:gridCol w="424780">
                  <a:extLst>
                    <a:ext uri="{9D8B030D-6E8A-4147-A177-3AD203B41FA5}">
                      <a16:colId xmlns:a16="http://schemas.microsoft.com/office/drawing/2014/main" val="2592237224"/>
                    </a:ext>
                  </a:extLst>
                </a:gridCol>
              </a:tblGrid>
              <a:tr h="464142">
                <a:tc rowSpan="2">
                  <a:txBody>
                    <a:bodyPr/>
                    <a:lstStyle/>
                    <a:p>
                      <a:pPr algn="ctr" rtl="1" fontAlgn="ctr"/>
                      <a:r>
                        <a:rPr lang="ar-EG" sz="900" b="1" u="none" strike="noStrike" dirty="0">
                          <a:effectLst/>
                        </a:rPr>
                        <a:t>المنتج</a:t>
                      </a:r>
                      <a:endParaRPr lang="ar-E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 rowSpan="2">
                  <a:txBody>
                    <a:bodyPr/>
                    <a:lstStyle/>
                    <a:p>
                      <a:pPr algn="ctr" rtl="1" fontAlgn="ctr"/>
                      <a:r>
                        <a:rPr lang="ar-EG" sz="900" b="1" u="none" strike="noStrike">
                          <a:effectLst/>
                        </a:rPr>
                        <a:t>الكمية المنتجة بالوحدة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 gridSpan="2">
                  <a:txBody>
                    <a:bodyPr/>
                    <a:lstStyle/>
                    <a:p>
                      <a:pPr algn="ctr" rtl="1" fontAlgn="ctr"/>
                      <a:r>
                        <a:rPr lang="ar-EG" sz="900" b="1" u="none" strike="noStrike" dirty="0">
                          <a:effectLst/>
                        </a:rPr>
                        <a:t>مواد مباشرة</a:t>
                      </a:r>
                      <a:endParaRPr lang="ar-E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1" fontAlgn="ctr"/>
                      <a:r>
                        <a:rPr lang="ar-EG" sz="900" b="1" u="none" strike="noStrike">
                          <a:effectLst/>
                        </a:rPr>
                        <a:t>أجور مباشرة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1" fontAlgn="ctr"/>
                      <a:r>
                        <a:rPr lang="ar-EG" sz="900" b="1" u="none" strike="noStrike">
                          <a:effectLst/>
                        </a:rPr>
                        <a:t>تكاليف تشغيل الآلات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1" fontAlgn="ctr"/>
                      <a:r>
                        <a:rPr lang="ar-EG" sz="900" b="1" u="none" strike="noStrike">
                          <a:effectLst/>
                        </a:rPr>
                        <a:t>تكاليف صناعية أخرى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1" fontAlgn="ctr"/>
                      <a:r>
                        <a:rPr lang="ar-EG" sz="900" b="1" u="none" strike="noStrike" dirty="0">
                          <a:effectLst/>
                        </a:rPr>
                        <a:t>التكلفة الصناعية للوحدة</a:t>
                      </a:r>
                      <a:endParaRPr lang="ar-E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 gridSpan="2">
                  <a:txBody>
                    <a:bodyPr/>
                    <a:lstStyle/>
                    <a:p>
                      <a:pPr algn="ctr" rtl="1" fontAlgn="ctr"/>
                      <a:r>
                        <a:rPr lang="ar-EG" sz="900" b="1" u="none" strike="noStrike" dirty="0">
                          <a:effectLst/>
                        </a:rPr>
                        <a:t>م عمومية وإدارية</a:t>
                      </a:r>
                      <a:endParaRPr lang="ar-E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1" fontAlgn="ctr"/>
                      <a:r>
                        <a:rPr lang="ar-EG" sz="900" b="1" u="none" strike="noStrike" dirty="0">
                          <a:effectLst/>
                        </a:rPr>
                        <a:t>متوسط التكلفة للوحدة</a:t>
                      </a:r>
                      <a:endParaRPr lang="ar-E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 rowSpan="2">
                  <a:txBody>
                    <a:bodyPr/>
                    <a:lstStyle/>
                    <a:p>
                      <a:pPr algn="ctr" rtl="1" fontAlgn="ctr"/>
                      <a:r>
                        <a:rPr lang="ar-EG" sz="900" b="1" u="none" strike="noStrike" dirty="0">
                          <a:effectLst/>
                        </a:rPr>
                        <a:t>اجمالي التكاليف</a:t>
                      </a:r>
                      <a:endParaRPr lang="ar-E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extLst>
                  <a:ext uri="{0D108BD9-81ED-4DB2-BD59-A6C34878D82A}">
                    <a16:rowId xmlns:a16="http://schemas.microsoft.com/office/drawing/2014/main" val="2113411736"/>
                  </a:ext>
                </a:extLst>
              </a:tr>
              <a:tr h="464142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EG" sz="900" b="1" u="none" strike="noStrike">
                          <a:effectLst/>
                        </a:rPr>
                        <a:t>للوحدة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EG" sz="900" b="1" u="none" strike="noStrike">
                          <a:effectLst/>
                        </a:rPr>
                        <a:t>الإجمالي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EG" sz="900" b="1" u="none" strike="noStrike">
                          <a:effectLst/>
                        </a:rPr>
                        <a:t>للوحدة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EG" sz="900" b="1" u="none" strike="noStrike">
                          <a:effectLst/>
                        </a:rPr>
                        <a:t>الإجمالي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EG" sz="900" b="1" u="none" strike="noStrike">
                          <a:effectLst/>
                        </a:rPr>
                        <a:t>للوحدة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EG" sz="900" b="1" u="none" strike="noStrike">
                          <a:effectLst/>
                        </a:rPr>
                        <a:t>الإجمالي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EG" sz="900" b="1" u="none" strike="noStrike">
                          <a:effectLst/>
                        </a:rPr>
                        <a:t>للوحدة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EG" sz="900" b="1" u="none" strike="noStrike">
                          <a:effectLst/>
                        </a:rPr>
                        <a:t>الإجمالي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EG" sz="900" b="1" u="none" strike="noStrike" dirty="0">
                          <a:effectLst/>
                        </a:rPr>
                        <a:t>للوحدة</a:t>
                      </a:r>
                      <a:endParaRPr lang="ar-E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EG" sz="900" b="1" u="none" strike="noStrike" dirty="0">
                          <a:effectLst/>
                        </a:rPr>
                        <a:t>الإجمالي</a:t>
                      </a:r>
                      <a:endParaRPr lang="ar-E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528199"/>
                  </a:ext>
                </a:extLst>
              </a:tr>
              <a:tr h="5236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dirty="0">
                          <a:effectLst/>
                        </a:rPr>
                        <a:t>ALUPCO 56 Hinged Widow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700" b="1" u="none" strike="noStrike" dirty="0">
                          <a:effectLst/>
                        </a:rPr>
                        <a:t>      205       </a:t>
                      </a:r>
                      <a:endParaRPr lang="ar-EG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700" b="1" u="none" strike="noStrike">
                          <a:effectLst/>
                        </a:rPr>
                        <a:t>   187.11       </a:t>
                      </a:r>
                      <a:endParaRPr lang="ar-EG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700" b="1" u="none" strike="noStrike" dirty="0">
                          <a:effectLst/>
                        </a:rPr>
                        <a:t>   38,357.98       </a:t>
                      </a:r>
                      <a:endParaRPr lang="ar-EG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700" b="1" u="none" strike="noStrike">
                          <a:effectLst/>
                        </a:rPr>
                        <a:t>   18.47       </a:t>
                      </a:r>
                      <a:endParaRPr lang="ar-EG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700" b="1" u="none" strike="noStrike" dirty="0">
                          <a:effectLst/>
                        </a:rPr>
                        <a:t>   3,785.53       </a:t>
                      </a:r>
                      <a:endParaRPr lang="ar-EG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700" b="1" u="none" strike="noStrike">
                          <a:effectLst/>
                        </a:rPr>
                        <a:t>   45.17       </a:t>
                      </a:r>
                      <a:endParaRPr lang="ar-EG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700" b="1" u="none" strike="noStrike">
                          <a:effectLst/>
                        </a:rPr>
                        <a:t>    9,259.57       </a:t>
                      </a:r>
                      <a:endParaRPr lang="ar-EG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700" b="1" u="none" strike="noStrike" dirty="0">
                          <a:effectLst/>
                        </a:rPr>
                        <a:t>   13.77       </a:t>
                      </a:r>
                      <a:endParaRPr lang="ar-EG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700" b="1" u="none" strike="noStrike" dirty="0">
                          <a:effectLst/>
                        </a:rPr>
                        <a:t>   2,823.50       </a:t>
                      </a:r>
                      <a:endParaRPr lang="ar-EG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700" b="1" u="none" strike="noStrike" dirty="0">
                          <a:effectLst/>
                        </a:rPr>
                        <a:t>    264.52       </a:t>
                      </a:r>
                      <a:endParaRPr lang="ar-EG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700" b="1" u="none" strike="noStrike" dirty="0">
                          <a:effectLst/>
                        </a:rPr>
                        <a:t>   18.52       </a:t>
                      </a:r>
                      <a:endParaRPr lang="ar-EG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700" b="1" u="none" strike="noStrike" dirty="0">
                          <a:effectLst/>
                        </a:rPr>
                        <a:t>   3,795.86       </a:t>
                      </a:r>
                      <a:endParaRPr lang="ar-EG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700" b="1" u="none" strike="noStrike" dirty="0">
                          <a:effectLst/>
                        </a:rPr>
                        <a:t>    283.04       </a:t>
                      </a:r>
                      <a:endParaRPr lang="ar-EG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700" b="1" u="none" strike="noStrike" dirty="0">
                          <a:effectLst/>
                        </a:rPr>
                        <a:t>    </a:t>
                      </a:r>
                      <a:r>
                        <a:rPr lang="ar-EG" sz="700" b="1" u="none" strike="noStrike" dirty="0">
                          <a:effectLst/>
                          <a:highlight>
                            <a:srgbClr val="FF0000"/>
                          </a:highlight>
                        </a:rPr>
                        <a:t>58,022.44</a:t>
                      </a:r>
                      <a:r>
                        <a:rPr lang="ar-EG" sz="700" b="1" u="none" strike="noStrike" dirty="0">
                          <a:effectLst/>
                        </a:rPr>
                        <a:t>       </a:t>
                      </a:r>
                      <a:endParaRPr lang="ar-EG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extLst>
                  <a:ext uri="{0D108BD9-81ED-4DB2-BD59-A6C34878D82A}">
                    <a16:rowId xmlns:a16="http://schemas.microsoft.com/office/drawing/2014/main" val="1092509620"/>
                  </a:ext>
                </a:extLst>
              </a:tr>
              <a:tr h="464142"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 dirty="0">
                          <a:effectLst/>
                        </a:rPr>
                        <a:t> </a:t>
                      </a:r>
                      <a:endParaRPr lang="ar-E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 dirty="0">
                          <a:effectLst/>
                        </a:rPr>
                        <a:t>         -         </a:t>
                      </a:r>
                      <a:endParaRPr lang="ar-E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extLst>
                  <a:ext uri="{0D108BD9-81ED-4DB2-BD59-A6C34878D82A}">
                    <a16:rowId xmlns:a16="http://schemas.microsoft.com/office/drawing/2014/main" val="596745673"/>
                  </a:ext>
                </a:extLst>
              </a:tr>
              <a:tr h="464142"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 dirty="0">
                          <a:effectLst/>
                        </a:rPr>
                        <a:t> </a:t>
                      </a:r>
                      <a:endParaRPr lang="ar-E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 dirty="0">
                          <a:effectLst/>
                        </a:rPr>
                        <a:t>          -         </a:t>
                      </a:r>
                      <a:endParaRPr lang="ar-E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 dirty="0">
                          <a:effectLst/>
                        </a:rPr>
                        <a:t>                -         </a:t>
                      </a:r>
                      <a:endParaRPr lang="ar-E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 dirty="0">
                          <a:effectLst/>
                        </a:rPr>
                        <a:t>         -         </a:t>
                      </a:r>
                      <a:endParaRPr lang="ar-E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 dirty="0">
                          <a:effectLst/>
                        </a:rPr>
                        <a:t>              -         </a:t>
                      </a:r>
                      <a:endParaRPr lang="ar-E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 dirty="0">
                          <a:effectLst/>
                        </a:rPr>
                        <a:t>               -         </a:t>
                      </a:r>
                      <a:endParaRPr lang="ar-E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 dirty="0">
                          <a:effectLst/>
                        </a:rPr>
                        <a:t>              -         </a:t>
                      </a:r>
                      <a:endParaRPr lang="ar-E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 dirty="0">
                          <a:effectLst/>
                        </a:rPr>
                        <a:t>              -         </a:t>
                      </a:r>
                      <a:endParaRPr lang="ar-E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extLst>
                  <a:ext uri="{0D108BD9-81ED-4DB2-BD59-A6C34878D82A}">
                    <a16:rowId xmlns:a16="http://schemas.microsoft.com/office/drawing/2014/main" val="3398521140"/>
                  </a:ext>
                </a:extLst>
              </a:tr>
              <a:tr h="464142"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 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 dirty="0">
                          <a:effectLst/>
                        </a:rPr>
                        <a:t>         -         </a:t>
                      </a:r>
                      <a:endParaRPr lang="ar-E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           -         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 dirty="0">
                          <a:effectLst/>
                        </a:rPr>
                        <a:t>                -         </a:t>
                      </a:r>
                      <a:endParaRPr lang="ar-E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extLst>
                  <a:ext uri="{0D108BD9-81ED-4DB2-BD59-A6C34878D82A}">
                    <a16:rowId xmlns:a16="http://schemas.microsoft.com/office/drawing/2014/main" val="3548123436"/>
                  </a:ext>
                </a:extLst>
              </a:tr>
              <a:tr h="5236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>
                          <a:effectLst/>
                        </a:rPr>
                        <a:t> Grand Total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 dirty="0">
                          <a:effectLst/>
                        </a:rPr>
                        <a:t>      205       </a:t>
                      </a:r>
                      <a:endParaRPr lang="ar-E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700" b="1" u="none" strike="noStrike" dirty="0">
                          <a:effectLst/>
                        </a:rPr>
                        <a:t>   187.11       </a:t>
                      </a:r>
                      <a:endParaRPr lang="ar-EG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700" b="1" u="none" strike="noStrike" dirty="0">
                          <a:effectLst/>
                        </a:rPr>
                        <a:t>   38,357.98       </a:t>
                      </a:r>
                      <a:endParaRPr lang="ar-EG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700" b="1" u="none" strike="noStrike">
                          <a:effectLst/>
                        </a:rPr>
                        <a:t>   18.47       </a:t>
                      </a:r>
                      <a:endParaRPr lang="ar-EG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700" b="1" u="none" strike="noStrike" dirty="0">
                          <a:effectLst/>
                        </a:rPr>
                        <a:t>   3,785.53       </a:t>
                      </a:r>
                      <a:endParaRPr lang="ar-EG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700" b="1" u="none" strike="noStrike" dirty="0">
                          <a:effectLst/>
                        </a:rPr>
                        <a:t>   45.17       </a:t>
                      </a:r>
                      <a:endParaRPr lang="ar-EG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700" b="1" u="none" strike="noStrike" dirty="0">
                          <a:effectLst/>
                        </a:rPr>
                        <a:t>    9,259.57       </a:t>
                      </a:r>
                      <a:endParaRPr lang="ar-EG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700" b="1" u="none" strike="noStrike" dirty="0">
                          <a:effectLst/>
                        </a:rPr>
                        <a:t>   13.77       </a:t>
                      </a:r>
                      <a:endParaRPr lang="ar-EG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700" b="1" u="none" strike="noStrike" dirty="0">
                          <a:effectLst/>
                        </a:rPr>
                        <a:t>   2,823.50       </a:t>
                      </a:r>
                      <a:endParaRPr lang="ar-EG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700" b="1" u="none" strike="noStrike" dirty="0">
                          <a:effectLst/>
                        </a:rPr>
                        <a:t>    264.52       </a:t>
                      </a:r>
                      <a:endParaRPr lang="ar-EG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700" b="1" u="none" strike="noStrike" dirty="0">
                          <a:effectLst/>
                        </a:rPr>
                        <a:t>   18.52       </a:t>
                      </a:r>
                      <a:endParaRPr lang="ar-EG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700" b="1" u="none" strike="noStrike" dirty="0">
                          <a:effectLst/>
                        </a:rPr>
                        <a:t>   3,795.86       </a:t>
                      </a:r>
                      <a:endParaRPr lang="ar-EG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700" b="1" u="none" strike="noStrike" dirty="0">
                          <a:effectLst/>
                        </a:rPr>
                        <a:t>    283.04       </a:t>
                      </a:r>
                      <a:endParaRPr lang="ar-EG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700" b="1" u="none" strike="noStrike" dirty="0">
                          <a:effectLst/>
                        </a:rPr>
                        <a:t>    58,022.44       </a:t>
                      </a:r>
                      <a:endParaRPr lang="ar-EG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extLst>
                  <a:ext uri="{0D108BD9-81ED-4DB2-BD59-A6C34878D82A}">
                    <a16:rowId xmlns:a16="http://schemas.microsoft.com/office/drawing/2014/main" val="3883894205"/>
                  </a:ext>
                </a:extLst>
              </a:tr>
              <a:tr h="297530">
                <a:tc>
                  <a:txBody>
                    <a:bodyPr/>
                    <a:lstStyle/>
                    <a:p>
                      <a:pPr algn="l" rtl="1" fontAlgn="ctr"/>
                      <a:r>
                        <a:rPr lang="ar-EG" sz="900" b="1" u="none" strike="noStrike">
                          <a:effectLst/>
                        </a:rPr>
                        <a:t>ملاحظات: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66%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7%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16%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5%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93%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7%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ar-EG" sz="900" b="1" u="none" strike="noStrike">
                          <a:effectLst/>
                        </a:rPr>
                        <a:t>التكاليف: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ar-EG" sz="900" b="1" u="none" strike="noStrike">
                          <a:effectLst/>
                        </a:rPr>
                        <a:t> 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extLst>
                  <a:ext uri="{0D108BD9-81ED-4DB2-BD59-A6C34878D82A}">
                    <a16:rowId xmlns:a16="http://schemas.microsoft.com/office/drawing/2014/main" val="3587863302"/>
                  </a:ext>
                </a:extLst>
              </a:tr>
              <a:tr h="609854">
                <a:tc>
                  <a:txBody>
                    <a:bodyPr/>
                    <a:lstStyle/>
                    <a:p>
                      <a:pPr algn="l" rtl="0" fontAlgn="ctr"/>
                      <a:r>
                        <a:rPr lang="ar-EG" sz="900" b="1" u="none" strike="noStrike">
                          <a:effectLst/>
                        </a:rPr>
                        <a:t> 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 gridSpan="5">
                  <a:txBody>
                    <a:bodyPr/>
                    <a:lstStyle/>
                    <a:p>
                      <a:pPr algn="r" rtl="1" fontAlgn="t"/>
                      <a:r>
                        <a:rPr lang="ar-EG" sz="900" b="1" u="none" strike="noStrike" dirty="0">
                          <a:effectLst/>
                        </a:rPr>
                        <a:t>1- يوجد انخفاض في معدل المواد المباشرة نظراً لعدم دقة البيانات الواردة من المحطات خاصة</a:t>
                      </a:r>
                      <a:endParaRPr lang="ar-E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 dirty="0">
                          <a:effectLst/>
                        </a:rPr>
                        <a:t>179%</a:t>
                      </a:r>
                      <a:endParaRPr lang="ar-E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r-EG" sz="900" b="1" u="none" strike="noStrike">
                          <a:effectLst/>
                        </a:rPr>
                        <a:t>13%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ar-EG" sz="900" b="1" u="none" strike="noStrike">
                          <a:effectLst/>
                        </a:rPr>
                        <a:t>الهامش شامل القيمة المضافة: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ar-EG" sz="900" b="1" u="none" strike="noStrike" dirty="0">
                          <a:effectLst/>
                        </a:rPr>
                        <a:t> </a:t>
                      </a:r>
                      <a:endParaRPr lang="ar-E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extLst>
                  <a:ext uri="{0D108BD9-81ED-4DB2-BD59-A6C34878D82A}">
                    <a16:rowId xmlns:a16="http://schemas.microsoft.com/office/drawing/2014/main" val="3782520063"/>
                  </a:ext>
                </a:extLst>
              </a:tr>
              <a:tr h="352358">
                <a:tc>
                  <a:txBody>
                    <a:bodyPr/>
                    <a:lstStyle/>
                    <a:p>
                      <a:pPr algn="l" rtl="0" fontAlgn="ctr"/>
                      <a:r>
                        <a:rPr lang="ar-EG" sz="900" b="1" u="none" strike="noStrike">
                          <a:effectLst/>
                        </a:rPr>
                        <a:t> 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 gridSpan="7">
                  <a:txBody>
                    <a:bodyPr/>
                    <a:lstStyle/>
                    <a:p>
                      <a:pPr algn="r" rtl="1" fontAlgn="t"/>
                      <a:r>
                        <a:rPr lang="ar-EG" sz="900" b="1" u="none" strike="noStrike" dirty="0">
                          <a:effectLst/>
                        </a:rPr>
                        <a:t>2- تم تحميل م إدارية وعمومية بنسبة 4% من اجمالي التكاليف يجب ألا تتعدى المصروفات الإدارية 10% من اجمالي التكاليف</a:t>
                      </a:r>
                      <a:endParaRPr lang="ar-E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ar-EG" sz="900" b="1" u="none" strike="noStrike">
                          <a:effectLst/>
                        </a:rPr>
                        <a:t>الربح: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ar-EG" sz="900" b="1" u="none" strike="noStrike">
                          <a:effectLst/>
                        </a:rPr>
                        <a:t> 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extLst>
                  <a:ext uri="{0D108BD9-81ED-4DB2-BD59-A6C34878D82A}">
                    <a16:rowId xmlns:a16="http://schemas.microsoft.com/office/drawing/2014/main" val="927268168"/>
                  </a:ext>
                </a:extLst>
              </a:tr>
              <a:tr h="352358">
                <a:tc>
                  <a:txBody>
                    <a:bodyPr/>
                    <a:lstStyle/>
                    <a:p>
                      <a:pPr algn="l" rtl="0" fontAlgn="ctr"/>
                      <a:r>
                        <a:rPr lang="ar-EG" sz="900" b="1" u="none" strike="noStrike">
                          <a:effectLst/>
                        </a:rPr>
                        <a:t> 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 gridSpan="6">
                  <a:txBody>
                    <a:bodyPr/>
                    <a:lstStyle/>
                    <a:p>
                      <a:pPr algn="r" rtl="1" fontAlgn="t"/>
                      <a:r>
                        <a:rPr lang="ar-EG" sz="900" b="1" u="none" strike="noStrike">
                          <a:effectLst/>
                        </a:rPr>
                        <a:t>3- تم حساب التكاليف للكميات المباعة فعلياً بغض النظر عن الكميات المنتجة لعدم وجود دقة في تقارير الإنتاج</a:t>
                      </a:r>
                      <a:endParaRPr lang="ar-EG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ar-EG" sz="900" b="1" i="0" u="none" strike="noStrike" dirty="0">
                        <a:solidFill>
                          <a:srgbClr val="333F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ar-EG" sz="900" b="1" i="0" u="none" strike="noStrike">
                        <a:solidFill>
                          <a:srgbClr val="333F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ar-EG" sz="900" b="1" i="0" u="none" strike="noStrike">
                        <a:solidFill>
                          <a:srgbClr val="333F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ar-EG" sz="900" b="1" i="0" u="none" strike="noStrike">
                        <a:solidFill>
                          <a:srgbClr val="333F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ar-EG" sz="900" b="1" i="0" u="none" strike="noStrike" dirty="0">
                        <a:solidFill>
                          <a:srgbClr val="333F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ar-EG" sz="900" b="1" i="0" u="none" strike="noStrike">
                        <a:solidFill>
                          <a:srgbClr val="333F4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ar-EG" sz="900" b="1" u="none" strike="noStrike" dirty="0">
                          <a:effectLst/>
                        </a:rPr>
                        <a:t>الربح قيمة:</a:t>
                      </a:r>
                      <a:endParaRPr lang="ar-E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ar-EG" sz="900" b="1" u="none" strike="noStrike" dirty="0">
                          <a:effectLst/>
                        </a:rPr>
                        <a:t> </a:t>
                      </a:r>
                      <a:endParaRPr lang="ar-EG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47" marR="6147" marT="6147" marB="0" anchor="ctr"/>
                </a:tc>
                <a:extLst>
                  <a:ext uri="{0D108BD9-81ED-4DB2-BD59-A6C34878D82A}">
                    <a16:rowId xmlns:a16="http://schemas.microsoft.com/office/drawing/2014/main" val="1004555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052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2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DE0547C-FBE6-478C-3C6C-0F383767A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61" y="690183"/>
            <a:ext cx="11168109" cy="58082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59D0795-DD00-531F-63D6-5DAC9590F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2451" y="152389"/>
            <a:ext cx="7587096" cy="426109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Appears in Business Portfolio?</a:t>
            </a:r>
            <a:endParaRPr lang="ar-EG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1E33B-94C0-FBAD-88FE-2ECF8BCC508B}"/>
              </a:ext>
            </a:extLst>
          </p:cNvPr>
          <p:cNvGrpSpPr/>
          <p:nvPr/>
        </p:nvGrpSpPr>
        <p:grpSpPr>
          <a:xfrm>
            <a:off x="2703878" y="1582311"/>
            <a:ext cx="3773461" cy="985440"/>
            <a:chOff x="185665" y="-33023"/>
            <a:chExt cx="5101569" cy="942117"/>
          </a:xfrm>
        </p:grpSpPr>
        <p:sp>
          <p:nvSpPr>
            <p:cNvPr id="4" name="Speech Bubble: Oval 3">
              <a:extLst>
                <a:ext uri="{FF2B5EF4-FFF2-40B4-BE49-F238E27FC236}">
                  <a16:creationId xmlns:a16="http://schemas.microsoft.com/office/drawing/2014/main" id="{36A71E18-2400-A53B-4811-57AF3A7335FC}"/>
                </a:ext>
              </a:extLst>
            </p:cNvPr>
            <p:cNvSpPr/>
            <p:nvPr/>
          </p:nvSpPr>
          <p:spPr>
            <a:xfrm flipH="1">
              <a:off x="185665" y="-33023"/>
              <a:ext cx="1654548" cy="907678"/>
            </a:xfrm>
            <a:prstGeom prst="wedgeEllipseCallou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/>
                <a:t>Assumption As Per Quantity</a:t>
              </a:r>
              <a:endParaRPr lang="ar-EG" sz="1200" dirty="0"/>
            </a:p>
          </p:txBody>
        </p:sp>
        <p:sp>
          <p:nvSpPr>
            <p:cNvPr id="6" name="Speech Bubble: Oval 5">
              <a:extLst>
                <a:ext uri="{FF2B5EF4-FFF2-40B4-BE49-F238E27FC236}">
                  <a16:creationId xmlns:a16="http://schemas.microsoft.com/office/drawing/2014/main" id="{62BB5A5D-45BB-4348-BF07-CFC1BC361B51}"/>
                </a:ext>
              </a:extLst>
            </p:cNvPr>
            <p:cNvSpPr/>
            <p:nvPr/>
          </p:nvSpPr>
          <p:spPr>
            <a:xfrm>
              <a:off x="1508462" y="191918"/>
              <a:ext cx="1176616" cy="717176"/>
            </a:xfrm>
            <a:prstGeom prst="wedgeEllipseCallou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/>
                <a:t>Actual As Per Value</a:t>
              </a:r>
              <a:endParaRPr lang="ar-EG" sz="1200" dirty="0"/>
            </a:p>
          </p:txBody>
        </p:sp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51B20AC6-311C-4444-81B8-CC516C4F31A3}"/>
                </a:ext>
              </a:extLst>
            </p:cNvPr>
            <p:cNvSpPr/>
            <p:nvPr/>
          </p:nvSpPr>
          <p:spPr>
            <a:xfrm flipH="1">
              <a:off x="2685079" y="-33023"/>
              <a:ext cx="1653988" cy="907678"/>
            </a:xfrm>
            <a:prstGeom prst="wedgeEllipseCallou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/>
                <a:t>Assumption As Per Quantity</a:t>
              </a:r>
              <a:endParaRPr lang="ar-EG" sz="1200" dirty="0"/>
            </a:p>
          </p:txBody>
        </p:sp>
        <p:sp>
          <p:nvSpPr>
            <p:cNvPr id="8" name="Speech Bubble: Oval 7">
              <a:extLst>
                <a:ext uri="{FF2B5EF4-FFF2-40B4-BE49-F238E27FC236}">
                  <a16:creationId xmlns:a16="http://schemas.microsoft.com/office/drawing/2014/main" id="{35273A89-2B3F-49BF-8525-DD2466FD6A38}"/>
                </a:ext>
              </a:extLst>
            </p:cNvPr>
            <p:cNvSpPr/>
            <p:nvPr/>
          </p:nvSpPr>
          <p:spPr>
            <a:xfrm>
              <a:off x="4133029" y="191918"/>
              <a:ext cx="1154205" cy="712694"/>
            </a:xfrm>
            <a:prstGeom prst="wedgeEllipseCallou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/>
                <a:t>Actual As Per Value</a:t>
              </a:r>
              <a:endParaRPr lang="ar-EG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6124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C0F507-EB67-63D6-E1CC-A55E475F9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CAA4A-18D8-B5D5-63AD-167B503D8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86" y="312482"/>
            <a:ext cx="10982227" cy="458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Planning - </a:t>
            </a:r>
            <a:r>
              <a:rPr lang="en-US" sz="2700" dirty="0"/>
              <a:t>Cost Structure Standardization – </a:t>
            </a:r>
            <a:r>
              <a:rPr lang="en-US" sz="1800" dirty="0"/>
              <a:t>Top management</a:t>
            </a:r>
            <a:endParaRPr lang="ar-EG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CBB7097-CA60-CCFF-7594-CC876CE34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307343"/>
              </p:ext>
            </p:extLst>
          </p:nvPr>
        </p:nvGraphicFramePr>
        <p:xfrm>
          <a:off x="793422" y="751880"/>
          <a:ext cx="10605154" cy="5646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7543540" imgH="5829184" progId="Acrobat.Document.DC">
                  <p:embed/>
                </p:oleObj>
              </mc:Choice>
              <mc:Fallback>
                <p:oleObj name="Acrobat Document" r:id="rId2" imgW="7543540" imgH="582918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3422" y="751880"/>
                        <a:ext cx="10605154" cy="5646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4676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961C7E-90E4-CC05-401E-2FFCAFFAB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19941-BDCD-435C-6CF6-09AA47257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86" y="312482"/>
            <a:ext cx="10982227" cy="458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Planning - </a:t>
            </a:r>
            <a:r>
              <a:rPr lang="en-US" sz="2700" dirty="0"/>
              <a:t>Cost Structure Standardization – </a:t>
            </a:r>
            <a:r>
              <a:rPr lang="en-US" sz="1800" dirty="0"/>
              <a:t>Top management</a:t>
            </a:r>
            <a:endParaRPr lang="ar-EG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C1AC63C-04DD-A2EF-6EA2-D6FFA5DE3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976514"/>
              </p:ext>
            </p:extLst>
          </p:nvPr>
        </p:nvGraphicFramePr>
        <p:xfrm>
          <a:off x="914398" y="697584"/>
          <a:ext cx="10644433" cy="5646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7543540" imgH="5829184" progId="Acrobat.Document.DC">
                  <p:embed/>
                </p:oleObj>
              </mc:Choice>
              <mc:Fallback>
                <p:oleObj name="Acrobat Document" r:id="rId2" imgW="7543540" imgH="582918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4398" y="697584"/>
                        <a:ext cx="10644433" cy="5646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2179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97FDEF-3268-9063-4E88-86875F25B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BD03-8385-550B-747F-30473E1A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86" y="312482"/>
            <a:ext cx="10982227" cy="458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Planning - </a:t>
            </a:r>
            <a:r>
              <a:rPr lang="en-US" sz="2700" dirty="0"/>
              <a:t>Cost Structure Standardization – </a:t>
            </a:r>
            <a:r>
              <a:rPr lang="en-US" sz="1800" dirty="0"/>
              <a:t>Top management</a:t>
            </a:r>
            <a:endParaRPr lang="ar-EG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6CD638F-D2CD-6634-9A49-3DE9C2C61A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013831"/>
              </p:ext>
            </p:extLst>
          </p:nvPr>
        </p:nvGraphicFramePr>
        <p:xfrm>
          <a:off x="933253" y="678730"/>
          <a:ext cx="10454325" cy="5664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7543540" imgH="5829184" progId="Acrobat.Document.DC">
                  <p:embed/>
                </p:oleObj>
              </mc:Choice>
              <mc:Fallback>
                <p:oleObj name="Acrobat Document" r:id="rId2" imgW="7543540" imgH="582918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33253" y="678730"/>
                        <a:ext cx="10454325" cy="5664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4248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6EBE-BFDE-357F-A2F4-08BAB5B7F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942" y="618518"/>
            <a:ext cx="10605331" cy="448281"/>
          </a:xfrm>
        </p:spPr>
        <p:txBody>
          <a:bodyPr>
            <a:noAutofit/>
          </a:bodyPr>
          <a:lstStyle/>
          <a:p>
            <a:pPr lvl="0" algn="ctr" rtl="0"/>
            <a:r>
              <a:rPr lang="en-US" sz="2000" dirty="0"/>
              <a:t>Outsourcing (Alternatives) study</a:t>
            </a:r>
            <a:endParaRPr lang="ar-EG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A3B3F7-2F74-AED7-150A-82B0AA07A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522" y="1066799"/>
            <a:ext cx="10605331" cy="5172683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D40038BB-5530-CE36-62F7-2874B45CA206}"/>
              </a:ext>
            </a:extLst>
          </p:cNvPr>
          <p:cNvSpPr/>
          <p:nvPr/>
        </p:nvSpPr>
        <p:spPr>
          <a:xfrm rot="5400000" flipH="1" flipV="1">
            <a:off x="1211804" y="2330390"/>
            <a:ext cx="1420430" cy="1784412"/>
          </a:xfrm>
          <a:prstGeom prst="cloud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"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Which one return my money ASAP</a:t>
            </a:r>
            <a:endParaRPr lang="ar-EG" b="1" dirty="0">
              <a:solidFill>
                <a:schemeClr val="tx1"/>
              </a:solidFill>
            </a:endParaRP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870B3B84-F8CA-1457-14A7-3D408A3F8265}"/>
              </a:ext>
            </a:extLst>
          </p:cNvPr>
          <p:cNvSpPr/>
          <p:nvPr/>
        </p:nvSpPr>
        <p:spPr>
          <a:xfrm rot="5400000" flipH="1">
            <a:off x="9897788" y="2429976"/>
            <a:ext cx="1530659" cy="1695469"/>
          </a:xfrm>
          <a:prstGeom prst="cloud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vert270"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Which One Achieves my Dream ROI</a:t>
            </a:r>
            <a:endParaRPr lang="ar-E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7066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6EBE-BFDE-357F-A2F4-08BAB5B7F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942" y="618518"/>
            <a:ext cx="10605331" cy="448281"/>
          </a:xfrm>
        </p:spPr>
        <p:txBody>
          <a:bodyPr>
            <a:noAutofit/>
          </a:bodyPr>
          <a:lstStyle/>
          <a:p>
            <a:pPr algn="ctr" rtl="0"/>
            <a:r>
              <a:rPr lang="en-US" sz="2800" dirty="0"/>
              <a:t>ERP System Implementation (Integration)</a:t>
            </a:r>
            <a:endParaRPr lang="ar-EG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2A138D-C73E-F51C-9DBA-DEBBF4F3B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421" y="1066799"/>
            <a:ext cx="10448851" cy="5172683"/>
          </a:xfrm>
        </p:spPr>
      </p:pic>
    </p:spTree>
    <p:extLst>
      <p:ext uri="{BB962C8B-B14F-4D97-AF65-F5344CB8AC3E}">
        <p14:creationId xmlns:p14="http://schemas.microsoft.com/office/powerpoint/2010/main" val="298967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6EBE-BFDE-357F-A2F4-08BAB5B7F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942" y="618518"/>
            <a:ext cx="10605331" cy="448281"/>
          </a:xfrm>
        </p:spPr>
        <p:txBody>
          <a:bodyPr>
            <a:noAutofit/>
          </a:bodyPr>
          <a:lstStyle/>
          <a:p>
            <a:pPr algn="ctr" rtl="0"/>
            <a:r>
              <a:rPr lang="en-US" sz="3200" dirty="0"/>
              <a:t>Documents  lifecycle &amp; Control (Integration)</a:t>
            </a:r>
            <a:endParaRPr lang="ar-EG" sz="3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72CB62-EF30-4802-D610-EC855BA95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42" y="1066799"/>
            <a:ext cx="10605331" cy="51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9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6EBE-BFDE-357F-A2F4-08BAB5B7F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066" y="2119821"/>
            <a:ext cx="5125868" cy="2618358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 rtl="0"/>
            <a:r>
              <a:rPr lang="en-US" sz="7200" b="1" cap="none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Bodoni MT Black" panose="02070A03080606020203" pitchFamily="18" charset="0"/>
              </a:rPr>
              <a:t>The end</a:t>
            </a:r>
            <a:br>
              <a:rPr lang="en-US" sz="7200" b="1" cap="none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Bodoni MT Black" panose="02070A03080606020203" pitchFamily="18" charset="0"/>
              </a:rPr>
            </a:br>
            <a:r>
              <a:rPr lang="en-US" sz="7200" b="1" cap="none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Bodoni MT Black" panose="02070A03080606020203" pitchFamily="18" charset="0"/>
              </a:rPr>
              <a:t>thanks</a:t>
            </a:r>
            <a:endParaRPr lang="ar-EG" sz="7200" b="1" cap="none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7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78759-C4AE-DB89-CB5D-281DD58F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1" y="523783"/>
            <a:ext cx="11332160" cy="958788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Why we Have to Make all Departments independent &amp;  integrated (ERP)</a:t>
            </a:r>
            <a:endParaRPr lang="ar-EG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D80A-CB99-B3CB-8AC3-33149EED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5619" y="1903247"/>
            <a:ext cx="9462024" cy="3291484"/>
          </a:xfrm>
        </p:spPr>
        <p:txBody>
          <a:bodyPr>
            <a:noAutofit/>
          </a:bodyPr>
          <a:lstStyle/>
          <a:p>
            <a:pPr algn="l" rtl="0"/>
            <a:r>
              <a:rPr lang="en-US" sz="1800" dirty="0"/>
              <a:t>Accurate Measuring of Completion Ratios (Quantities, Values &amp; Time)</a:t>
            </a:r>
          </a:p>
          <a:p>
            <a:pPr algn="l" rtl="0"/>
            <a:r>
              <a:rPr lang="en-US" sz="1800" dirty="0"/>
              <a:t>Comparing Actual Time Schedule VS Planned (Time Management)</a:t>
            </a:r>
          </a:p>
          <a:p>
            <a:pPr algn="l" rtl="0"/>
            <a:r>
              <a:rPr lang="en-US" sz="1800" dirty="0"/>
              <a:t>Time Cost (Concept)</a:t>
            </a:r>
          </a:p>
          <a:p>
            <a:pPr algn="l" rtl="0"/>
            <a:r>
              <a:rPr lang="en-US" sz="1800" dirty="0"/>
              <a:t>Budgeting: Revenue, Project, Production &amp; Alternatives Study</a:t>
            </a:r>
          </a:p>
          <a:p>
            <a:pPr algn="l" rtl="0"/>
            <a:r>
              <a:rPr lang="en-US" sz="1800" dirty="0"/>
              <a:t>Business Portfolio Overview</a:t>
            </a:r>
          </a:p>
          <a:p>
            <a:pPr algn="l" rtl="0"/>
            <a:r>
              <a:rPr lang="en-US" sz="1800" dirty="0"/>
              <a:t>Integrate Project Management with Production Management - lifecycle &amp; Plan</a:t>
            </a:r>
          </a:p>
          <a:p>
            <a:pPr algn="l" rtl="0"/>
            <a:r>
              <a:rPr lang="en-US" sz="1800" dirty="0"/>
              <a:t>Accountability </a:t>
            </a:r>
            <a:endParaRPr lang="ar-EG" sz="1800" dirty="0"/>
          </a:p>
        </p:txBody>
      </p:sp>
    </p:spTree>
    <p:extLst>
      <p:ext uri="{BB962C8B-B14F-4D97-AF65-F5344CB8AC3E}">
        <p14:creationId xmlns:p14="http://schemas.microsoft.com/office/powerpoint/2010/main" val="3893358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A965B-9EF7-7670-7481-2D97029F8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5" y="392016"/>
            <a:ext cx="9905998" cy="815999"/>
          </a:xfrm>
        </p:spPr>
        <p:txBody>
          <a:bodyPr/>
          <a:lstStyle/>
          <a:p>
            <a:pPr algn="ctr"/>
            <a:r>
              <a:rPr lang="en-US" dirty="0"/>
              <a:t>RoadMap</a:t>
            </a:r>
            <a:endParaRPr lang="ar-EG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82B1C8-ED4D-975F-55FB-31AD47DBB5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6382533"/>
              </p:ext>
            </p:extLst>
          </p:nvPr>
        </p:nvGraphicFramePr>
        <p:xfrm>
          <a:off x="836929" y="1208667"/>
          <a:ext cx="10514969" cy="4723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68260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4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ACD819-D798-46E6-B7FB-3702C6B981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graphicEl>
                                              <a:dgm id="{E2ACD819-D798-46E6-B7FB-3702C6B981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DF4182-F334-46B2-A84C-05BFD80D83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graphicEl>
                                              <a:dgm id="{35DF4182-F334-46B2-A84C-05BFD80D83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3603E4-99FC-4C15-938E-50DB9F5088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graphicEl>
                                              <a:dgm id="{AF3603E4-99FC-4C15-938E-50DB9F5088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4611C4-91ED-417C-B08A-FDB5A395C4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graphicEl>
                                              <a:dgm id="{954611C4-91ED-417C-B08A-FDB5A395C4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DB4BFF-B652-43DA-82B0-A9604EE9B0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graphicEl>
                                              <a:dgm id="{CCDB4BFF-B652-43DA-82B0-A9604EE9B0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C7F681-B513-4923-BD87-FF9EC3DA8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graphicEl>
                                              <a:dgm id="{7BC7F681-B513-4923-BD87-FF9EC3DA87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6144E1-F8BE-4CE4-98BA-691C7B9478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graphicEl>
                                              <a:dgm id="{3D6144E1-F8BE-4CE4-98BA-691C7B9478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539B15-A336-4AD8-937E-A79793FDCE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>
                                            <p:graphicEl>
                                              <a:dgm id="{72539B15-A336-4AD8-937E-A79793FDCE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D60BBF-5079-4530-AA8D-A75C72A7FE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>
                                            <p:graphicEl>
                                              <a:dgm id="{ABD60BBF-5079-4530-AA8D-A75C72A7FE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E683D5-E52E-4E59-9C7D-1A03E93E78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graphicEl>
                                              <a:dgm id="{CDE683D5-E52E-4E59-9C7D-1A03E93E78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9B0B25-0DA0-4D01-9F95-76A5204EB1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>
                                            <p:graphicEl>
                                              <a:dgm id="{639B0B25-0DA0-4D01-9F95-76A5204EB1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 uiExpand="1">
        <p:bldSub>
          <a:bldDgm bld="one" rev="1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78759-C4AE-DB89-CB5D-281DD58F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rgbClr val="D47C06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Goals</a:t>
            </a:r>
            <a:endParaRPr lang="ar-EG" sz="7200" dirty="0">
              <a:solidFill>
                <a:srgbClr val="D47C06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167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65803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>
              <a:hueOff val="0"/>
              <a:satOff val="0"/>
              <a:lumOff val="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78759-C4AE-DB89-CB5D-281DD58F2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Cost Control – Financial Prospective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D80A-CB99-B3CB-8AC3-33149EED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023" y="2305050"/>
            <a:ext cx="8596778" cy="3024929"/>
          </a:xfrm>
        </p:spPr>
        <p:txBody>
          <a:bodyPr>
            <a:normAutofit fontScale="92500"/>
          </a:bodyPr>
          <a:lstStyle/>
          <a:p>
            <a:pPr algn="l" rtl="0"/>
            <a:r>
              <a:rPr lang="en-US" sz="3200" dirty="0"/>
              <a:t>Achieving the Highest Profit Rate &amp; ROI</a:t>
            </a:r>
          </a:p>
          <a:p>
            <a:pPr algn="l" rtl="0"/>
            <a:r>
              <a:rPr lang="en-US" sz="3200" dirty="0"/>
              <a:t>Inventory Monitoring (Inventory Turnover Rate &amp; Risks)</a:t>
            </a:r>
          </a:p>
          <a:p>
            <a:pPr algn="l" rtl="0"/>
            <a:r>
              <a:rPr lang="en-US" sz="3200" dirty="0"/>
              <a:t>Achieving the Best Use of Financial Resources</a:t>
            </a:r>
          </a:p>
          <a:p>
            <a:pPr algn="l" rtl="0"/>
            <a:r>
              <a:rPr lang="en-US" sz="3200" dirty="0"/>
              <a:t>Performance Monitoring (PKIs)</a:t>
            </a:r>
            <a:endParaRPr lang="ar-EG" sz="3200" dirty="0"/>
          </a:p>
        </p:txBody>
      </p:sp>
    </p:spTree>
    <p:extLst>
      <p:ext uri="{BB962C8B-B14F-4D97-AF65-F5344CB8AC3E}">
        <p14:creationId xmlns:p14="http://schemas.microsoft.com/office/powerpoint/2010/main" val="3480776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599_TF78438558" id="{663BB919-2BDB-43F8-A5FB-9F1F06082269}" vid="{E8AA1449-9105-4D9D-BFD9-3480894EB828}"/>
    </a:ext>
  </a:extLst>
</a:theme>
</file>

<file path=ppt/theme/themeOverride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10566</TotalTime>
  <Words>3438</Words>
  <Application>Microsoft Office PowerPoint</Application>
  <PresentationFormat>Widescreen</PresentationFormat>
  <Paragraphs>926</Paragraphs>
  <Slides>56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Arial</vt:lpstr>
      <vt:lpstr>Bodoni MT Black</vt:lpstr>
      <vt:lpstr>Calibri</vt:lpstr>
      <vt:lpstr>Century Gothic</vt:lpstr>
      <vt:lpstr>Garamond</vt:lpstr>
      <vt:lpstr>Tahoma</vt:lpstr>
      <vt:lpstr>Tw Cen MT</vt:lpstr>
      <vt:lpstr>Circuit</vt:lpstr>
      <vt:lpstr>SavonVTI</vt:lpstr>
      <vt:lpstr>Acrobat Document</vt:lpstr>
      <vt:lpstr>Adobe Acrobat Document</vt:lpstr>
      <vt:lpstr>PDF</vt:lpstr>
      <vt:lpstr>Finance Dept:  Cost Control proposal </vt:lpstr>
      <vt:lpstr>Index</vt:lpstr>
      <vt:lpstr>PowerPoint Presentation</vt:lpstr>
      <vt:lpstr>System Implementation Overview - ERP</vt:lpstr>
      <vt:lpstr>How to Appears in Business Portfolio?</vt:lpstr>
      <vt:lpstr>Why we Have to Make all Departments independent &amp;  integrated (ERP)</vt:lpstr>
      <vt:lpstr>RoadMap</vt:lpstr>
      <vt:lpstr>Goals</vt:lpstr>
      <vt:lpstr>Cost Control – Financial Prospective</vt:lpstr>
      <vt:lpstr>Quality Control – Customers Prospective</vt:lpstr>
      <vt:lpstr>Documents Control – internal processes</vt:lpstr>
      <vt:lpstr>Learning &amp; growth</vt:lpstr>
      <vt:lpstr>Requirements</vt:lpstr>
      <vt:lpstr>Estimation Budget – before contract</vt:lpstr>
      <vt:lpstr>Aluminum Factory Estimation Budget</vt:lpstr>
      <vt:lpstr>Coating Factory Estimation Budget</vt:lpstr>
      <vt:lpstr>Steel Factory Estimation Budget</vt:lpstr>
      <vt:lpstr>Glass Factory Estimation Budget</vt:lpstr>
      <vt:lpstr>Wood Factory Estimation Budget</vt:lpstr>
      <vt:lpstr>Project management Estimation Budget</vt:lpstr>
      <vt:lpstr>Estimation (Initial Budget) (WBS - Red Sea) - Cost Structure Standardization</vt:lpstr>
      <vt:lpstr>PowerPoint Presentation</vt:lpstr>
      <vt:lpstr>HC1 | Aluminum &amp; Glazing-Alusystems-BL-R01 Hierarchy </vt:lpstr>
      <vt:lpstr>HC1 | Aluminum &amp; Glazing-Alusystems-BL-R01 Hierarchy </vt:lpstr>
      <vt:lpstr>PowerPoint Presentation</vt:lpstr>
      <vt:lpstr>Planning - Time Schedule (WBS - Red Sea) - Cost Structure Standardization</vt:lpstr>
      <vt:lpstr>Planning - Time Schedule (WBS - Red Sea) - Cost Structure Standardization</vt:lpstr>
      <vt:lpstr>Planning - Time Schedule (WBS - Red Sea) - Cost Structure Standardization</vt:lpstr>
      <vt:lpstr>Planning - industrial Costs ABC Analyzing &amp; Apply routes – Cost Driver</vt:lpstr>
      <vt:lpstr>Planning - Product Cost Structure Standardization – Industrial management</vt:lpstr>
      <vt:lpstr>Planning - Product Cost Structure Standardization – Industrial management</vt:lpstr>
      <vt:lpstr>Planning - Product Cost Structure Standardization – Industrial management</vt:lpstr>
      <vt:lpstr>Planning - Product Cost Structure Standardization – Industrial management</vt:lpstr>
      <vt:lpstr>Planning - Product Cost Structure Standardization – Industrial management</vt:lpstr>
      <vt:lpstr>Planning - Industrial Cost Structure Standardization detailed – Production Management</vt:lpstr>
      <vt:lpstr>Planning - Project Cost Structure Standardization Detailed – Project management</vt:lpstr>
      <vt:lpstr>Planning - Time Schedule (WBS - Red Sea) - Cost Structure Standardization</vt:lpstr>
      <vt:lpstr>Planning - Product Cost Structure Standardization – Industrial management</vt:lpstr>
      <vt:lpstr>Planning - Project Cost Structure Standardization – Project management</vt:lpstr>
      <vt:lpstr>Planning - Project Cost Structure Standardization – Project management</vt:lpstr>
      <vt:lpstr>Planning - Project Cost Structure Standardization – Project management</vt:lpstr>
      <vt:lpstr>Planning - Project Cost Structure Standardization – Project management</vt:lpstr>
      <vt:lpstr>Planning - Project Cost Structure Standardization – Project management</vt:lpstr>
      <vt:lpstr>Planning - Project Cost Structure Standardization – Project management</vt:lpstr>
      <vt:lpstr>Planning - Project Cost Structure Standardization – Project management</vt:lpstr>
      <vt:lpstr>Planning - Project Cost Structure Standardization – Project management</vt:lpstr>
      <vt:lpstr>Planning - Project Cost Structure Standardization – Project management</vt:lpstr>
      <vt:lpstr>Planning - Project Cost Structure Standardization – Project management</vt:lpstr>
      <vt:lpstr>Project/Product Budgeting Based on WBS &amp; ABC</vt:lpstr>
      <vt:lpstr>Planning - Cost Structure Standardization – Top management</vt:lpstr>
      <vt:lpstr>Planning - Cost Structure Standardization – Top management</vt:lpstr>
      <vt:lpstr>Planning - Cost Structure Standardization – Top management</vt:lpstr>
      <vt:lpstr>Outsourcing (Alternatives) study</vt:lpstr>
      <vt:lpstr>ERP System Implementation (Integration)</vt:lpstr>
      <vt:lpstr>Documents  lifecycle &amp; Control (Integration)</vt:lpstr>
      <vt:lpstr>The end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Finance Dept:  Cost Control proposal</dc:title>
  <dc:creator>Ahmed Abuouf</dc:creator>
  <cp:lastModifiedBy>Ahmed Abuouf</cp:lastModifiedBy>
  <cp:revision>382</cp:revision>
  <cp:lastPrinted>2024-01-24T14:54:55Z</cp:lastPrinted>
  <dcterms:created xsi:type="dcterms:W3CDTF">2024-01-13T10:03:46Z</dcterms:created>
  <dcterms:modified xsi:type="dcterms:W3CDTF">2024-03-14T09:48:47Z</dcterms:modified>
</cp:coreProperties>
</file>